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99FF99"/>
    <a:srgbClr val="008000"/>
    <a:srgbClr val="FFFF00"/>
    <a:srgbClr val="FF6600"/>
    <a:srgbClr val="FF33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1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9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45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24678B-A15A-480F-93A7-C76692A308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09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14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2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8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6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51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5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47A67-03D0-422E-8025-52095FB9C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5E0D4-143C-4278-9B29-84DB2BDA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3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383520" y="1181506"/>
            <a:ext cx="6210300" cy="3684588"/>
            <a:chOff x="672" y="1113"/>
            <a:chExt cx="3912" cy="2321"/>
          </a:xfrm>
        </p:grpSpPr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 rot="1722541">
              <a:off x="3552" y="149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 rot="1722541">
              <a:off x="3393" y="140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 rot="1722541">
              <a:off x="2741" y="297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 rot="1722541">
              <a:off x="2582" y="288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" name="Rectangle 19"/>
            <p:cNvSpPr>
              <a:spLocks noChangeArrowheads="1"/>
            </p:cNvSpPr>
            <p:nvPr/>
          </p:nvSpPr>
          <p:spPr bwMode="auto">
            <a:xfrm rot="1722541">
              <a:off x="2422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 rot="1722541">
              <a:off x="2843" y="279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 rot="1722541">
              <a:off x="2683" y="270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3" name="Rectangle 22"/>
            <p:cNvSpPr>
              <a:spLocks noChangeArrowheads="1"/>
            </p:cNvSpPr>
            <p:nvPr/>
          </p:nvSpPr>
          <p:spPr bwMode="auto">
            <a:xfrm rot="1722541">
              <a:off x="2524" y="26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 rot="1722541">
              <a:off x="2944" y="260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5" name="Rectangle 24"/>
            <p:cNvSpPr>
              <a:spLocks noChangeArrowheads="1"/>
            </p:cNvSpPr>
            <p:nvPr/>
          </p:nvSpPr>
          <p:spPr bwMode="auto">
            <a:xfrm rot="1722541">
              <a:off x="2785" y="251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6" name="Rectangle 25"/>
            <p:cNvSpPr>
              <a:spLocks noChangeArrowheads="1"/>
            </p:cNvSpPr>
            <p:nvPr/>
          </p:nvSpPr>
          <p:spPr bwMode="auto">
            <a:xfrm rot="1722541">
              <a:off x="2625" y="243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7" name="Rectangle 26"/>
            <p:cNvSpPr>
              <a:spLocks noChangeArrowheads="1"/>
            </p:cNvSpPr>
            <p:nvPr/>
          </p:nvSpPr>
          <p:spPr bwMode="auto">
            <a:xfrm rot="1722541">
              <a:off x="3046" y="242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8" name="Rectangle 27"/>
            <p:cNvSpPr>
              <a:spLocks noChangeArrowheads="1"/>
            </p:cNvSpPr>
            <p:nvPr/>
          </p:nvSpPr>
          <p:spPr bwMode="auto">
            <a:xfrm rot="1722541">
              <a:off x="2886" y="233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 rot="1722541">
              <a:off x="2726" y="22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 rot="1722541">
              <a:off x="3147" y="223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" name="Rectangle 30"/>
            <p:cNvSpPr>
              <a:spLocks noChangeArrowheads="1"/>
            </p:cNvSpPr>
            <p:nvPr/>
          </p:nvSpPr>
          <p:spPr bwMode="auto">
            <a:xfrm rot="1722541">
              <a:off x="2987" y="214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2" name="Rectangle 31"/>
            <p:cNvSpPr>
              <a:spLocks noChangeArrowheads="1"/>
            </p:cNvSpPr>
            <p:nvPr/>
          </p:nvSpPr>
          <p:spPr bwMode="auto">
            <a:xfrm rot="1722541">
              <a:off x="2828" y="20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3" name="Rectangle 32"/>
            <p:cNvSpPr>
              <a:spLocks noChangeArrowheads="1"/>
            </p:cNvSpPr>
            <p:nvPr/>
          </p:nvSpPr>
          <p:spPr bwMode="auto">
            <a:xfrm rot="1722541">
              <a:off x="3248" y="205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4" name="Rectangle 33"/>
            <p:cNvSpPr>
              <a:spLocks noChangeArrowheads="1"/>
            </p:cNvSpPr>
            <p:nvPr/>
          </p:nvSpPr>
          <p:spPr bwMode="auto">
            <a:xfrm rot="1722541">
              <a:off x="3089" y="196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5" name="Rectangle 34"/>
            <p:cNvSpPr>
              <a:spLocks noChangeArrowheads="1"/>
            </p:cNvSpPr>
            <p:nvPr/>
          </p:nvSpPr>
          <p:spPr bwMode="auto">
            <a:xfrm rot="1722541">
              <a:off x="2929" y="187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6" name="Rectangle 35"/>
            <p:cNvSpPr>
              <a:spLocks noChangeArrowheads="1"/>
            </p:cNvSpPr>
            <p:nvPr/>
          </p:nvSpPr>
          <p:spPr bwMode="auto">
            <a:xfrm rot="1722541">
              <a:off x="3350" y="186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 rot="1722541">
              <a:off x="3190" y="177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 rot="1722541">
              <a:off x="3030" y="169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 rot="1722541">
              <a:off x="3451" y="168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0" name="Rectangle 39"/>
            <p:cNvSpPr>
              <a:spLocks noChangeArrowheads="1"/>
            </p:cNvSpPr>
            <p:nvPr/>
          </p:nvSpPr>
          <p:spPr bwMode="auto">
            <a:xfrm rot="1722541">
              <a:off x="3291" y="159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1" name="Rectangle 40"/>
            <p:cNvSpPr>
              <a:spLocks noChangeArrowheads="1"/>
            </p:cNvSpPr>
            <p:nvPr/>
          </p:nvSpPr>
          <p:spPr bwMode="auto">
            <a:xfrm rot="1722541">
              <a:off x="3132" y="15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2" name="Line 41"/>
            <p:cNvSpPr>
              <a:spLocks noChangeShapeType="1"/>
            </p:cNvSpPr>
            <p:nvPr/>
          </p:nvSpPr>
          <p:spPr bwMode="auto">
            <a:xfrm rot="1722541">
              <a:off x="882" y="2223"/>
              <a:ext cx="3248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 rot="1722541" flipV="1">
              <a:off x="3937" y="3036"/>
              <a:ext cx="35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43"/>
            <p:cNvSpPr>
              <a:spLocks noChangeShapeType="1"/>
            </p:cNvSpPr>
            <p:nvPr/>
          </p:nvSpPr>
          <p:spPr bwMode="auto">
            <a:xfrm rot="1722541" flipV="1">
              <a:off x="3692" y="2961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44"/>
            <p:cNvSpPr>
              <a:spLocks noChangeArrowheads="1"/>
            </p:cNvSpPr>
            <p:nvPr/>
          </p:nvSpPr>
          <p:spPr bwMode="auto">
            <a:xfrm>
              <a:off x="2313" y="322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6" name="Rectangle 45"/>
            <p:cNvSpPr>
              <a:spLocks noChangeArrowheads="1"/>
            </p:cNvSpPr>
            <p:nvPr/>
          </p:nvSpPr>
          <p:spPr bwMode="auto">
            <a:xfrm>
              <a:off x="2131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7" name="Rectangle 46"/>
            <p:cNvSpPr>
              <a:spLocks noChangeArrowheads="1"/>
            </p:cNvSpPr>
            <p:nvPr/>
          </p:nvSpPr>
          <p:spPr bwMode="auto">
            <a:xfrm>
              <a:off x="1949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8" name="Rectangle 47"/>
            <p:cNvSpPr>
              <a:spLocks noChangeArrowheads="1"/>
            </p:cNvSpPr>
            <p:nvPr/>
          </p:nvSpPr>
          <p:spPr bwMode="auto">
            <a:xfrm>
              <a:off x="1767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39" name="Rectangle 48"/>
            <p:cNvSpPr>
              <a:spLocks noChangeArrowheads="1"/>
            </p:cNvSpPr>
            <p:nvPr/>
          </p:nvSpPr>
          <p:spPr bwMode="auto">
            <a:xfrm>
              <a:off x="1037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0" name="Rectangle 49"/>
            <p:cNvSpPr>
              <a:spLocks noChangeArrowheads="1"/>
            </p:cNvSpPr>
            <p:nvPr/>
          </p:nvSpPr>
          <p:spPr bwMode="auto">
            <a:xfrm>
              <a:off x="855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1" name="Rectangle 50"/>
            <p:cNvSpPr>
              <a:spLocks noChangeArrowheads="1"/>
            </p:cNvSpPr>
            <p:nvPr/>
          </p:nvSpPr>
          <p:spPr bwMode="auto">
            <a:xfrm>
              <a:off x="672" y="322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2" name="Rectangle 51"/>
            <p:cNvSpPr>
              <a:spLocks noChangeArrowheads="1"/>
            </p:cNvSpPr>
            <p:nvPr/>
          </p:nvSpPr>
          <p:spPr bwMode="auto">
            <a:xfrm>
              <a:off x="2313" y="301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3" name="Rectangle 52"/>
            <p:cNvSpPr>
              <a:spLocks noChangeArrowheads="1"/>
            </p:cNvSpPr>
            <p:nvPr/>
          </p:nvSpPr>
          <p:spPr bwMode="auto">
            <a:xfrm>
              <a:off x="2131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4" name="Rectangle 53"/>
            <p:cNvSpPr>
              <a:spLocks noChangeArrowheads="1"/>
            </p:cNvSpPr>
            <p:nvPr/>
          </p:nvSpPr>
          <p:spPr bwMode="auto">
            <a:xfrm>
              <a:off x="1949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5" name="Rectangle 54"/>
            <p:cNvSpPr>
              <a:spLocks noChangeArrowheads="1"/>
            </p:cNvSpPr>
            <p:nvPr/>
          </p:nvSpPr>
          <p:spPr bwMode="auto">
            <a:xfrm>
              <a:off x="1767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6" name="Rectangle 55"/>
            <p:cNvSpPr>
              <a:spLocks noChangeArrowheads="1"/>
            </p:cNvSpPr>
            <p:nvPr/>
          </p:nvSpPr>
          <p:spPr bwMode="auto">
            <a:xfrm>
              <a:off x="1037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855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8" name="Rectangle 57"/>
            <p:cNvSpPr>
              <a:spLocks noChangeArrowheads="1"/>
            </p:cNvSpPr>
            <p:nvPr/>
          </p:nvSpPr>
          <p:spPr bwMode="auto">
            <a:xfrm>
              <a:off x="672" y="301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2313" y="280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0" name="Rectangle 59"/>
            <p:cNvSpPr>
              <a:spLocks noChangeArrowheads="1"/>
            </p:cNvSpPr>
            <p:nvPr/>
          </p:nvSpPr>
          <p:spPr bwMode="auto">
            <a:xfrm>
              <a:off x="2131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1" name="Rectangle 60"/>
            <p:cNvSpPr>
              <a:spLocks noChangeArrowheads="1"/>
            </p:cNvSpPr>
            <p:nvPr/>
          </p:nvSpPr>
          <p:spPr bwMode="auto">
            <a:xfrm>
              <a:off x="1949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2" name="Rectangle 61"/>
            <p:cNvSpPr>
              <a:spLocks noChangeArrowheads="1"/>
            </p:cNvSpPr>
            <p:nvPr/>
          </p:nvSpPr>
          <p:spPr bwMode="auto">
            <a:xfrm>
              <a:off x="1767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3" name="Rectangle 62"/>
            <p:cNvSpPr>
              <a:spLocks noChangeArrowheads="1"/>
            </p:cNvSpPr>
            <p:nvPr/>
          </p:nvSpPr>
          <p:spPr bwMode="auto">
            <a:xfrm>
              <a:off x="1037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4" name="Rectangle 63"/>
            <p:cNvSpPr>
              <a:spLocks noChangeArrowheads="1"/>
            </p:cNvSpPr>
            <p:nvPr/>
          </p:nvSpPr>
          <p:spPr bwMode="auto">
            <a:xfrm>
              <a:off x="855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5" name="Rectangle 64"/>
            <p:cNvSpPr>
              <a:spLocks noChangeArrowheads="1"/>
            </p:cNvSpPr>
            <p:nvPr/>
          </p:nvSpPr>
          <p:spPr bwMode="auto">
            <a:xfrm>
              <a:off x="672" y="280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6" name="Rectangle 65"/>
            <p:cNvSpPr>
              <a:spLocks noChangeArrowheads="1"/>
            </p:cNvSpPr>
            <p:nvPr/>
          </p:nvSpPr>
          <p:spPr bwMode="auto">
            <a:xfrm>
              <a:off x="2313" y="259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7" name="Rectangle 66"/>
            <p:cNvSpPr>
              <a:spLocks noChangeArrowheads="1"/>
            </p:cNvSpPr>
            <p:nvPr/>
          </p:nvSpPr>
          <p:spPr bwMode="auto">
            <a:xfrm>
              <a:off x="2131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8" name="Rectangle 67"/>
            <p:cNvSpPr>
              <a:spLocks noChangeArrowheads="1"/>
            </p:cNvSpPr>
            <p:nvPr/>
          </p:nvSpPr>
          <p:spPr bwMode="auto">
            <a:xfrm>
              <a:off x="1949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59" name="Rectangle 68"/>
            <p:cNvSpPr>
              <a:spLocks noChangeArrowheads="1"/>
            </p:cNvSpPr>
            <p:nvPr/>
          </p:nvSpPr>
          <p:spPr bwMode="auto">
            <a:xfrm>
              <a:off x="1767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0" name="Rectangle 69"/>
            <p:cNvSpPr>
              <a:spLocks noChangeArrowheads="1"/>
            </p:cNvSpPr>
            <p:nvPr/>
          </p:nvSpPr>
          <p:spPr bwMode="auto">
            <a:xfrm>
              <a:off x="1037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" name="Rectangle 70"/>
            <p:cNvSpPr>
              <a:spLocks noChangeArrowheads="1"/>
            </p:cNvSpPr>
            <p:nvPr/>
          </p:nvSpPr>
          <p:spPr bwMode="auto">
            <a:xfrm>
              <a:off x="855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" name="Rectangle 71"/>
            <p:cNvSpPr>
              <a:spLocks noChangeArrowheads="1"/>
            </p:cNvSpPr>
            <p:nvPr/>
          </p:nvSpPr>
          <p:spPr bwMode="auto">
            <a:xfrm>
              <a:off x="672" y="259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3" name="Rectangle 72"/>
            <p:cNvSpPr>
              <a:spLocks noChangeArrowheads="1"/>
            </p:cNvSpPr>
            <p:nvPr/>
          </p:nvSpPr>
          <p:spPr bwMode="auto">
            <a:xfrm>
              <a:off x="2313" y="237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4" name="Rectangle 73"/>
            <p:cNvSpPr>
              <a:spLocks noChangeArrowheads="1"/>
            </p:cNvSpPr>
            <p:nvPr/>
          </p:nvSpPr>
          <p:spPr bwMode="auto">
            <a:xfrm>
              <a:off x="2131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5" name="Rectangle 74"/>
            <p:cNvSpPr>
              <a:spLocks noChangeArrowheads="1"/>
            </p:cNvSpPr>
            <p:nvPr/>
          </p:nvSpPr>
          <p:spPr bwMode="auto">
            <a:xfrm>
              <a:off x="1949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6" name="Rectangle 75"/>
            <p:cNvSpPr>
              <a:spLocks noChangeArrowheads="1"/>
            </p:cNvSpPr>
            <p:nvPr/>
          </p:nvSpPr>
          <p:spPr bwMode="auto">
            <a:xfrm>
              <a:off x="1767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7" name="Rectangle 76"/>
            <p:cNvSpPr>
              <a:spLocks noChangeArrowheads="1"/>
            </p:cNvSpPr>
            <p:nvPr/>
          </p:nvSpPr>
          <p:spPr bwMode="auto">
            <a:xfrm>
              <a:off x="1037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8" name="Rectangle 77"/>
            <p:cNvSpPr>
              <a:spLocks noChangeArrowheads="1"/>
            </p:cNvSpPr>
            <p:nvPr/>
          </p:nvSpPr>
          <p:spPr bwMode="auto">
            <a:xfrm>
              <a:off x="855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9" name="Rectangle 78"/>
            <p:cNvSpPr>
              <a:spLocks noChangeArrowheads="1"/>
            </p:cNvSpPr>
            <p:nvPr/>
          </p:nvSpPr>
          <p:spPr bwMode="auto">
            <a:xfrm>
              <a:off x="672" y="237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0" name="Rectangle 79"/>
            <p:cNvSpPr>
              <a:spLocks noChangeArrowheads="1"/>
            </p:cNvSpPr>
            <p:nvPr/>
          </p:nvSpPr>
          <p:spPr bwMode="auto">
            <a:xfrm>
              <a:off x="2313" y="216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1" name="Rectangle 80"/>
            <p:cNvSpPr>
              <a:spLocks noChangeArrowheads="1"/>
            </p:cNvSpPr>
            <p:nvPr/>
          </p:nvSpPr>
          <p:spPr bwMode="auto">
            <a:xfrm>
              <a:off x="2131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2" name="Rectangle 81"/>
            <p:cNvSpPr>
              <a:spLocks noChangeArrowheads="1"/>
            </p:cNvSpPr>
            <p:nvPr/>
          </p:nvSpPr>
          <p:spPr bwMode="auto">
            <a:xfrm>
              <a:off x="1949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3" name="Rectangle 82"/>
            <p:cNvSpPr>
              <a:spLocks noChangeArrowheads="1"/>
            </p:cNvSpPr>
            <p:nvPr/>
          </p:nvSpPr>
          <p:spPr bwMode="auto">
            <a:xfrm>
              <a:off x="1767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4" name="Rectangle 83"/>
            <p:cNvSpPr>
              <a:spLocks noChangeArrowheads="1"/>
            </p:cNvSpPr>
            <p:nvPr/>
          </p:nvSpPr>
          <p:spPr bwMode="auto">
            <a:xfrm>
              <a:off x="1037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5" name="Rectangle 84"/>
            <p:cNvSpPr>
              <a:spLocks noChangeArrowheads="1"/>
            </p:cNvSpPr>
            <p:nvPr/>
          </p:nvSpPr>
          <p:spPr bwMode="auto">
            <a:xfrm>
              <a:off x="855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6" name="Rectangle 85"/>
            <p:cNvSpPr>
              <a:spLocks noChangeArrowheads="1"/>
            </p:cNvSpPr>
            <p:nvPr/>
          </p:nvSpPr>
          <p:spPr bwMode="auto">
            <a:xfrm>
              <a:off x="672" y="216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7" name="Rectangle 86"/>
            <p:cNvSpPr>
              <a:spLocks noChangeArrowheads="1"/>
            </p:cNvSpPr>
            <p:nvPr/>
          </p:nvSpPr>
          <p:spPr bwMode="auto">
            <a:xfrm>
              <a:off x="2313" y="195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8" name="Rectangle 87"/>
            <p:cNvSpPr>
              <a:spLocks noChangeArrowheads="1"/>
            </p:cNvSpPr>
            <p:nvPr/>
          </p:nvSpPr>
          <p:spPr bwMode="auto">
            <a:xfrm>
              <a:off x="1949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79" name="Rectangle 88"/>
            <p:cNvSpPr>
              <a:spLocks noChangeArrowheads="1"/>
            </p:cNvSpPr>
            <p:nvPr/>
          </p:nvSpPr>
          <p:spPr bwMode="auto">
            <a:xfrm>
              <a:off x="1767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0" name="Rectangle 89"/>
            <p:cNvSpPr>
              <a:spLocks noChangeArrowheads="1"/>
            </p:cNvSpPr>
            <p:nvPr/>
          </p:nvSpPr>
          <p:spPr bwMode="auto">
            <a:xfrm>
              <a:off x="1037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1" name="Rectangle 90"/>
            <p:cNvSpPr>
              <a:spLocks noChangeArrowheads="1"/>
            </p:cNvSpPr>
            <p:nvPr/>
          </p:nvSpPr>
          <p:spPr bwMode="auto">
            <a:xfrm>
              <a:off x="855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2" name="Rectangle 91"/>
            <p:cNvSpPr>
              <a:spLocks noChangeArrowheads="1"/>
            </p:cNvSpPr>
            <p:nvPr/>
          </p:nvSpPr>
          <p:spPr bwMode="auto">
            <a:xfrm>
              <a:off x="672" y="195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3" name="Rectangle 92"/>
            <p:cNvSpPr>
              <a:spLocks noChangeArrowheads="1"/>
            </p:cNvSpPr>
            <p:nvPr/>
          </p:nvSpPr>
          <p:spPr bwMode="auto">
            <a:xfrm>
              <a:off x="2313" y="174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4" name="Rectangle 93"/>
            <p:cNvSpPr>
              <a:spLocks noChangeArrowheads="1"/>
            </p:cNvSpPr>
            <p:nvPr/>
          </p:nvSpPr>
          <p:spPr bwMode="auto">
            <a:xfrm>
              <a:off x="2131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" name="Rectangle 94"/>
            <p:cNvSpPr>
              <a:spLocks noChangeArrowheads="1"/>
            </p:cNvSpPr>
            <p:nvPr/>
          </p:nvSpPr>
          <p:spPr bwMode="auto">
            <a:xfrm>
              <a:off x="1949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" name="Rectangle 95"/>
            <p:cNvSpPr>
              <a:spLocks noChangeArrowheads="1"/>
            </p:cNvSpPr>
            <p:nvPr/>
          </p:nvSpPr>
          <p:spPr bwMode="auto">
            <a:xfrm>
              <a:off x="1767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" name="Rectangle 96"/>
            <p:cNvSpPr>
              <a:spLocks noChangeArrowheads="1"/>
            </p:cNvSpPr>
            <p:nvPr/>
          </p:nvSpPr>
          <p:spPr bwMode="auto">
            <a:xfrm>
              <a:off x="855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8" name="Rectangle 97"/>
            <p:cNvSpPr>
              <a:spLocks noChangeArrowheads="1"/>
            </p:cNvSpPr>
            <p:nvPr/>
          </p:nvSpPr>
          <p:spPr bwMode="auto">
            <a:xfrm>
              <a:off x="2313" y="153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9" name="Rectangle 98"/>
            <p:cNvSpPr>
              <a:spLocks noChangeArrowheads="1"/>
            </p:cNvSpPr>
            <p:nvPr/>
          </p:nvSpPr>
          <p:spPr bwMode="auto">
            <a:xfrm>
              <a:off x="2131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0" name="Rectangle 99"/>
            <p:cNvSpPr>
              <a:spLocks noChangeArrowheads="1"/>
            </p:cNvSpPr>
            <p:nvPr/>
          </p:nvSpPr>
          <p:spPr bwMode="auto">
            <a:xfrm>
              <a:off x="1949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1" name="Rectangle 100"/>
            <p:cNvSpPr>
              <a:spLocks noChangeArrowheads="1"/>
            </p:cNvSpPr>
            <p:nvPr/>
          </p:nvSpPr>
          <p:spPr bwMode="auto">
            <a:xfrm>
              <a:off x="1767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" name="Rectangle 101"/>
            <p:cNvSpPr>
              <a:spLocks noChangeArrowheads="1"/>
            </p:cNvSpPr>
            <p:nvPr/>
          </p:nvSpPr>
          <p:spPr bwMode="auto">
            <a:xfrm>
              <a:off x="1037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3" name="Rectangle 102"/>
            <p:cNvSpPr>
              <a:spLocks noChangeArrowheads="1"/>
            </p:cNvSpPr>
            <p:nvPr/>
          </p:nvSpPr>
          <p:spPr bwMode="auto">
            <a:xfrm>
              <a:off x="855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4" name="Rectangle 103"/>
            <p:cNvSpPr>
              <a:spLocks noChangeArrowheads="1"/>
            </p:cNvSpPr>
            <p:nvPr/>
          </p:nvSpPr>
          <p:spPr bwMode="auto">
            <a:xfrm>
              <a:off x="2313" y="132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5" name="Rectangle 104"/>
            <p:cNvSpPr>
              <a:spLocks noChangeArrowheads="1"/>
            </p:cNvSpPr>
            <p:nvPr/>
          </p:nvSpPr>
          <p:spPr bwMode="auto">
            <a:xfrm>
              <a:off x="2131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6" name="Rectangle 105"/>
            <p:cNvSpPr>
              <a:spLocks noChangeArrowheads="1"/>
            </p:cNvSpPr>
            <p:nvPr/>
          </p:nvSpPr>
          <p:spPr bwMode="auto">
            <a:xfrm>
              <a:off x="1949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7" name="Rectangle 106"/>
            <p:cNvSpPr>
              <a:spLocks noChangeArrowheads="1"/>
            </p:cNvSpPr>
            <p:nvPr/>
          </p:nvSpPr>
          <p:spPr bwMode="auto">
            <a:xfrm>
              <a:off x="1767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8" name="Rectangle 107"/>
            <p:cNvSpPr>
              <a:spLocks noChangeArrowheads="1"/>
            </p:cNvSpPr>
            <p:nvPr/>
          </p:nvSpPr>
          <p:spPr bwMode="auto">
            <a:xfrm>
              <a:off x="1037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9" name="Rectangle 108"/>
            <p:cNvSpPr>
              <a:spLocks noChangeArrowheads="1"/>
            </p:cNvSpPr>
            <p:nvPr/>
          </p:nvSpPr>
          <p:spPr bwMode="auto">
            <a:xfrm>
              <a:off x="855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0" name="Rectangle 109"/>
            <p:cNvSpPr>
              <a:spLocks noChangeArrowheads="1"/>
            </p:cNvSpPr>
            <p:nvPr/>
          </p:nvSpPr>
          <p:spPr bwMode="auto">
            <a:xfrm>
              <a:off x="672" y="132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1" name="Rectangle 110"/>
            <p:cNvSpPr>
              <a:spLocks noChangeArrowheads="1"/>
            </p:cNvSpPr>
            <p:nvPr/>
          </p:nvSpPr>
          <p:spPr bwMode="auto">
            <a:xfrm>
              <a:off x="2313" y="111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2" name="Rectangle 111"/>
            <p:cNvSpPr>
              <a:spLocks noChangeArrowheads="1"/>
            </p:cNvSpPr>
            <p:nvPr/>
          </p:nvSpPr>
          <p:spPr bwMode="auto">
            <a:xfrm>
              <a:off x="2131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" name="Rectangle 112"/>
            <p:cNvSpPr>
              <a:spLocks noChangeArrowheads="1"/>
            </p:cNvSpPr>
            <p:nvPr/>
          </p:nvSpPr>
          <p:spPr bwMode="auto">
            <a:xfrm>
              <a:off x="1949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4" name="Rectangle 113"/>
            <p:cNvSpPr>
              <a:spLocks noChangeArrowheads="1"/>
            </p:cNvSpPr>
            <p:nvPr/>
          </p:nvSpPr>
          <p:spPr bwMode="auto">
            <a:xfrm>
              <a:off x="1776" y="124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5" name="Rectangle 114"/>
            <p:cNvSpPr>
              <a:spLocks noChangeArrowheads="1"/>
            </p:cNvSpPr>
            <p:nvPr/>
          </p:nvSpPr>
          <p:spPr bwMode="auto">
            <a:xfrm>
              <a:off x="1037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 rot="-4789856">
              <a:off x="2556" y="324"/>
              <a:ext cx="576" cy="3480"/>
            </a:xfrm>
            <a:custGeom>
              <a:avLst/>
              <a:gdLst>
                <a:gd name="T0" fmla="*/ 0 w 528"/>
                <a:gd name="T1" fmla="*/ 3216 h 3408"/>
                <a:gd name="T2" fmla="*/ 528 w 528"/>
                <a:gd name="T3" fmla="*/ 0 h 3408"/>
                <a:gd name="T4" fmla="*/ 480 w 528"/>
                <a:gd name="T5" fmla="*/ 2784 h 3408"/>
                <a:gd name="T6" fmla="*/ 336 w 528"/>
                <a:gd name="T7" fmla="*/ 3408 h 3408"/>
                <a:gd name="T8" fmla="*/ 0 w 528"/>
                <a:gd name="T9" fmla="*/ 3216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3216"/>
                  </a:moveTo>
                  <a:lnTo>
                    <a:pt x="528" y="0"/>
                  </a:lnTo>
                  <a:lnTo>
                    <a:pt x="480" y="2784"/>
                  </a:lnTo>
                  <a:lnTo>
                    <a:pt x="336" y="3408"/>
                  </a:lnTo>
                  <a:lnTo>
                    <a:pt x="0" y="321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116"/>
            <p:cNvSpPr>
              <a:spLocks noChangeShapeType="1"/>
            </p:cNvSpPr>
            <p:nvPr/>
          </p:nvSpPr>
          <p:spPr bwMode="auto">
            <a:xfrm>
              <a:off x="1200" y="1488"/>
              <a:ext cx="316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117"/>
            <p:cNvSpPr>
              <a:spLocks noChangeShapeType="1"/>
            </p:cNvSpPr>
            <p:nvPr/>
          </p:nvSpPr>
          <p:spPr bwMode="auto">
            <a:xfrm rot="1722541" flipV="1">
              <a:off x="3552" y="2880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18"/>
            <p:cNvSpPr>
              <a:spLocks noChangeShapeType="1"/>
            </p:cNvSpPr>
            <p:nvPr/>
          </p:nvSpPr>
          <p:spPr bwMode="auto">
            <a:xfrm rot="1722541" flipV="1">
              <a:off x="3402" y="2760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119"/>
            <p:cNvSpPr>
              <a:spLocks noChangeShapeType="1"/>
            </p:cNvSpPr>
            <p:nvPr/>
          </p:nvSpPr>
          <p:spPr bwMode="auto">
            <a:xfrm rot="1722541" flipV="1">
              <a:off x="3183" y="2692"/>
              <a:ext cx="1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120"/>
            <p:cNvSpPr>
              <a:spLocks noChangeShapeType="1"/>
            </p:cNvSpPr>
            <p:nvPr/>
          </p:nvSpPr>
          <p:spPr bwMode="auto">
            <a:xfrm rot="1722541" flipV="1">
              <a:off x="3021" y="2617"/>
              <a:ext cx="1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 rot="1722541" flipV="1">
              <a:off x="2886" y="2406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 rot="1722541" flipV="1">
              <a:off x="2676" y="2275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123"/>
            <p:cNvSpPr>
              <a:spLocks noChangeShapeType="1"/>
            </p:cNvSpPr>
            <p:nvPr/>
          </p:nvSpPr>
          <p:spPr bwMode="auto">
            <a:xfrm rot="1722541" flipV="1">
              <a:off x="2478" y="2148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24"/>
            <p:cNvSpPr>
              <a:spLocks noChangeShapeType="1"/>
            </p:cNvSpPr>
            <p:nvPr/>
          </p:nvSpPr>
          <p:spPr bwMode="auto">
            <a:xfrm rot="1722541" flipV="1">
              <a:off x="2298" y="2016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 rot="1722541" flipV="1">
              <a:off x="2130" y="1908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 rot="1722541" flipV="1">
              <a:off x="1962" y="1794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27"/>
            <p:cNvSpPr>
              <a:spLocks/>
            </p:cNvSpPr>
            <p:nvPr/>
          </p:nvSpPr>
          <p:spPr bwMode="auto">
            <a:xfrm rot="-24990613">
              <a:off x="2433" y="363"/>
              <a:ext cx="768" cy="3462"/>
            </a:xfrm>
            <a:custGeom>
              <a:avLst/>
              <a:gdLst>
                <a:gd name="T0" fmla="*/ 0 w 528"/>
                <a:gd name="T1" fmla="*/ 0 h 3408"/>
                <a:gd name="T2" fmla="*/ 48 w 528"/>
                <a:gd name="T3" fmla="*/ 2784 h 3408"/>
                <a:gd name="T4" fmla="*/ 192 w 528"/>
                <a:gd name="T5" fmla="*/ 3408 h 3408"/>
                <a:gd name="T6" fmla="*/ 528 w 528"/>
                <a:gd name="T7" fmla="*/ 3216 h 3408"/>
                <a:gd name="T8" fmla="*/ 0 w 528"/>
                <a:gd name="T9" fmla="*/ 0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0"/>
                  </a:moveTo>
                  <a:lnTo>
                    <a:pt x="48" y="2784"/>
                  </a:lnTo>
                  <a:lnTo>
                    <a:pt x="192" y="3408"/>
                  </a:lnTo>
                  <a:lnTo>
                    <a:pt x="528" y="3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683568" y="476672"/>
            <a:ext cx="8136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HOẠT ĐỘNG 1: QUAN SÁT MẪU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3671888" y="5451475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3382963" y="54514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3094038" y="54514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2805113" y="54514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1646238" y="54514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8" name="Rectangle 44"/>
          <p:cNvSpPr>
            <a:spLocks noChangeArrowheads="1"/>
          </p:cNvSpPr>
          <p:nvPr/>
        </p:nvSpPr>
        <p:spPr bwMode="auto">
          <a:xfrm>
            <a:off x="1357313" y="54514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09" name="Rectangle 45"/>
          <p:cNvSpPr>
            <a:spLocks noChangeArrowheads="1"/>
          </p:cNvSpPr>
          <p:nvPr/>
        </p:nvSpPr>
        <p:spPr bwMode="auto">
          <a:xfrm>
            <a:off x="1066800" y="5451475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10" name="Rectangle 46"/>
          <p:cNvSpPr>
            <a:spLocks noChangeArrowheads="1"/>
          </p:cNvSpPr>
          <p:nvPr/>
        </p:nvSpPr>
        <p:spPr bwMode="auto">
          <a:xfrm>
            <a:off x="3671888" y="762000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11" name="Rectangle 47"/>
          <p:cNvSpPr>
            <a:spLocks noChangeArrowheads="1"/>
          </p:cNvSpPr>
          <p:nvPr/>
        </p:nvSpPr>
        <p:spPr bwMode="auto">
          <a:xfrm>
            <a:off x="3382963" y="7620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3094038" y="7620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1646238" y="7620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1066800" y="762000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23" name="Rectangle 159"/>
          <p:cNvSpPr>
            <a:spLocks noChangeArrowheads="1"/>
          </p:cNvSpPr>
          <p:nvPr/>
        </p:nvSpPr>
        <p:spPr bwMode="auto">
          <a:xfrm>
            <a:off x="3671888" y="1431925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24" name="Rectangle 160"/>
          <p:cNvSpPr>
            <a:spLocks noChangeArrowheads="1"/>
          </p:cNvSpPr>
          <p:nvPr/>
        </p:nvSpPr>
        <p:spPr bwMode="auto">
          <a:xfrm>
            <a:off x="3382963" y="143192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25" name="Rectangle 161"/>
          <p:cNvSpPr>
            <a:spLocks noChangeArrowheads="1"/>
          </p:cNvSpPr>
          <p:nvPr/>
        </p:nvSpPr>
        <p:spPr bwMode="auto">
          <a:xfrm>
            <a:off x="2805113" y="143192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0" name="Rectangle 166"/>
          <p:cNvSpPr>
            <a:spLocks noChangeArrowheads="1"/>
          </p:cNvSpPr>
          <p:nvPr/>
        </p:nvSpPr>
        <p:spPr bwMode="auto">
          <a:xfrm>
            <a:off x="1066800" y="1431925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1" name="Rectangle 167"/>
          <p:cNvSpPr>
            <a:spLocks noChangeArrowheads="1"/>
          </p:cNvSpPr>
          <p:nvPr/>
        </p:nvSpPr>
        <p:spPr bwMode="auto">
          <a:xfrm>
            <a:off x="3671888" y="1096963"/>
            <a:ext cx="290512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2" name="Rectangle 168"/>
          <p:cNvSpPr>
            <a:spLocks noChangeArrowheads="1"/>
          </p:cNvSpPr>
          <p:nvPr/>
        </p:nvSpPr>
        <p:spPr bwMode="auto">
          <a:xfrm>
            <a:off x="3382963" y="10969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3" name="Rectangle 169"/>
          <p:cNvSpPr>
            <a:spLocks noChangeArrowheads="1"/>
          </p:cNvSpPr>
          <p:nvPr/>
        </p:nvSpPr>
        <p:spPr bwMode="auto">
          <a:xfrm>
            <a:off x="3094038" y="10969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4" name="Rectangle 170"/>
          <p:cNvSpPr>
            <a:spLocks noChangeArrowheads="1"/>
          </p:cNvSpPr>
          <p:nvPr/>
        </p:nvSpPr>
        <p:spPr bwMode="auto">
          <a:xfrm>
            <a:off x="2805113" y="10969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8" name="Rectangle 174"/>
          <p:cNvSpPr>
            <a:spLocks noChangeArrowheads="1"/>
          </p:cNvSpPr>
          <p:nvPr/>
        </p:nvSpPr>
        <p:spPr bwMode="auto">
          <a:xfrm>
            <a:off x="1646238" y="10969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1439" name="Rectangle 175"/>
          <p:cNvSpPr>
            <a:spLocks noChangeArrowheads="1"/>
          </p:cNvSpPr>
          <p:nvPr/>
        </p:nvSpPr>
        <p:spPr bwMode="auto">
          <a:xfrm>
            <a:off x="1357313" y="10969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grpSp>
        <p:nvGrpSpPr>
          <p:cNvPr id="11465" name="Group 201"/>
          <p:cNvGrpSpPr>
            <a:grpSpLocks/>
          </p:cNvGrpSpPr>
          <p:nvPr/>
        </p:nvGrpSpPr>
        <p:grpSpPr bwMode="auto">
          <a:xfrm>
            <a:off x="1066800" y="1766888"/>
            <a:ext cx="6210300" cy="3684587"/>
            <a:chOff x="672" y="1113"/>
            <a:chExt cx="3912" cy="2321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 rot="1722541">
              <a:off x="3552" y="149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 rot="1722541">
              <a:off x="3393" y="140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 rot="1722541">
              <a:off x="2741" y="297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 rot="1722541">
              <a:off x="2582" y="288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 rot="1722541">
              <a:off x="2422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 rot="1722541">
              <a:off x="2843" y="279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 rot="1722541">
              <a:off x="2683" y="270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 rot="1722541">
              <a:off x="2524" y="26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 rot="1722541">
              <a:off x="2944" y="260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 rot="1722541">
              <a:off x="2785" y="251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 rot="1722541">
              <a:off x="2625" y="243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 rot="1722541">
              <a:off x="3046" y="242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 rot="1722541">
              <a:off x="2886" y="233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 rot="1722541">
              <a:off x="2726" y="22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 rot="1722541">
              <a:off x="3147" y="223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 rot="1722541">
              <a:off x="2987" y="214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 rot="1722541">
              <a:off x="2828" y="20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 rot="1722541">
              <a:off x="3248" y="205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 rot="1722541">
              <a:off x="3089" y="196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 rot="1722541">
              <a:off x="2929" y="187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 rot="1722541">
              <a:off x="3350" y="186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 rot="1722541">
              <a:off x="3190" y="177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 rot="1722541">
              <a:off x="3030" y="169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 rot="1722541">
              <a:off x="3451" y="168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 rot="1722541">
              <a:off x="3291" y="159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 rot="1722541">
              <a:off x="3132" y="15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rot="1722541">
              <a:off x="882" y="2223"/>
              <a:ext cx="3248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 rot="1722541" flipV="1">
              <a:off x="3937" y="3036"/>
              <a:ext cx="35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 rot="1722541" flipV="1">
              <a:off x="3692" y="2961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2313" y="322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131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1949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1767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1037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855" y="322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672" y="322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2313" y="301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2131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1949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1767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1037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855" y="301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672" y="301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2313" y="280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2131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1949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1767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1037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855" y="280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72" y="280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2313" y="259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2131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1949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1767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6" name="Rectangle 92"/>
            <p:cNvSpPr>
              <a:spLocks noChangeArrowheads="1"/>
            </p:cNvSpPr>
            <p:nvPr/>
          </p:nvSpPr>
          <p:spPr bwMode="auto">
            <a:xfrm>
              <a:off x="1037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7" name="Rectangle 93"/>
            <p:cNvSpPr>
              <a:spLocks noChangeArrowheads="1"/>
            </p:cNvSpPr>
            <p:nvPr/>
          </p:nvSpPr>
          <p:spPr bwMode="auto">
            <a:xfrm>
              <a:off x="855" y="259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8" name="Rectangle 94"/>
            <p:cNvSpPr>
              <a:spLocks noChangeArrowheads="1"/>
            </p:cNvSpPr>
            <p:nvPr/>
          </p:nvSpPr>
          <p:spPr bwMode="auto">
            <a:xfrm>
              <a:off x="672" y="259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59" name="Rectangle 95"/>
            <p:cNvSpPr>
              <a:spLocks noChangeArrowheads="1"/>
            </p:cNvSpPr>
            <p:nvPr/>
          </p:nvSpPr>
          <p:spPr bwMode="auto">
            <a:xfrm>
              <a:off x="2313" y="237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2131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1" name="Rectangle 97"/>
            <p:cNvSpPr>
              <a:spLocks noChangeArrowheads="1"/>
            </p:cNvSpPr>
            <p:nvPr/>
          </p:nvSpPr>
          <p:spPr bwMode="auto">
            <a:xfrm>
              <a:off x="1949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2" name="Rectangle 98"/>
            <p:cNvSpPr>
              <a:spLocks noChangeArrowheads="1"/>
            </p:cNvSpPr>
            <p:nvPr/>
          </p:nvSpPr>
          <p:spPr bwMode="auto">
            <a:xfrm>
              <a:off x="1767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6" name="Rectangle 102"/>
            <p:cNvSpPr>
              <a:spLocks noChangeArrowheads="1"/>
            </p:cNvSpPr>
            <p:nvPr/>
          </p:nvSpPr>
          <p:spPr bwMode="auto">
            <a:xfrm>
              <a:off x="1037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7" name="Rectangle 103"/>
            <p:cNvSpPr>
              <a:spLocks noChangeArrowheads="1"/>
            </p:cNvSpPr>
            <p:nvPr/>
          </p:nvSpPr>
          <p:spPr bwMode="auto">
            <a:xfrm>
              <a:off x="855" y="237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8" name="Rectangle 104"/>
            <p:cNvSpPr>
              <a:spLocks noChangeArrowheads="1"/>
            </p:cNvSpPr>
            <p:nvPr/>
          </p:nvSpPr>
          <p:spPr bwMode="auto">
            <a:xfrm>
              <a:off x="672" y="237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69" name="Rectangle 105"/>
            <p:cNvSpPr>
              <a:spLocks noChangeArrowheads="1"/>
            </p:cNvSpPr>
            <p:nvPr/>
          </p:nvSpPr>
          <p:spPr bwMode="auto">
            <a:xfrm>
              <a:off x="2313" y="216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0" name="Rectangle 106"/>
            <p:cNvSpPr>
              <a:spLocks noChangeArrowheads="1"/>
            </p:cNvSpPr>
            <p:nvPr/>
          </p:nvSpPr>
          <p:spPr bwMode="auto">
            <a:xfrm>
              <a:off x="2131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1" name="Rectangle 107"/>
            <p:cNvSpPr>
              <a:spLocks noChangeArrowheads="1"/>
            </p:cNvSpPr>
            <p:nvPr/>
          </p:nvSpPr>
          <p:spPr bwMode="auto">
            <a:xfrm>
              <a:off x="1949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2" name="Rectangle 108"/>
            <p:cNvSpPr>
              <a:spLocks noChangeArrowheads="1"/>
            </p:cNvSpPr>
            <p:nvPr/>
          </p:nvSpPr>
          <p:spPr bwMode="auto">
            <a:xfrm>
              <a:off x="1767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6" name="Rectangle 112"/>
            <p:cNvSpPr>
              <a:spLocks noChangeArrowheads="1"/>
            </p:cNvSpPr>
            <p:nvPr/>
          </p:nvSpPr>
          <p:spPr bwMode="auto">
            <a:xfrm>
              <a:off x="1037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7" name="Rectangle 113"/>
            <p:cNvSpPr>
              <a:spLocks noChangeArrowheads="1"/>
            </p:cNvSpPr>
            <p:nvPr/>
          </p:nvSpPr>
          <p:spPr bwMode="auto">
            <a:xfrm>
              <a:off x="855" y="216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8" name="Rectangle 114"/>
            <p:cNvSpPr>
              <a:spLocks noChangeArrowheads="1"/>
            </p:cNvSpPr>
            <p:nvPr/>
          </p:nvSpPr>
          <p:spPr bwMode="auto">
            <a:xfrm>
              <a:off x="672" y="216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79" name="Rectangle 115"/>
            <p:cNvSpPr>
              <a:spLocks noChangeArrowheads="1"/>
            </p:cNvSpPr>
            <p:nvPr/>
          </p:nvSpPr>
          <p:spPr bwMode="auto">
            <a:xfrm>
              <a:off x="2313" y="195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1" name="Rectangle 117"/>
            <p:cNvSpPr>
              <a:spLocks noChangeArrowheads="1"/>
            </p:cNvSpPr>
            <p:nvPr/>
          </p:nvSpPr>
          <p:spPr bwMode="auto">
            <a:xfrm>
              <a:off x="1949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2" name="Rectangle 118"/>
            <p:cNvSpPr>
              <a:spLocks noChangeArrowheads="1"/>
            </p:cNvSpPr>
            <p:nvPr/>
          </p:nvSpPr>
          <p:spPr bwMode="auto">
            <a:xfrm>
              <a:off x="1767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6" name="Rectangle 122"/>
            <p:cNvSpPr>
              <a:spLocks noChangeArrowheads="1"/>
            </p:cNvSpPr>
            <p:nvPr/>
          </p:nvSpPr>
          <p:spPr bwMode="auto">
            <a:xfrm>
              <a:off x="1037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7" name="Rectangle 123"/>
            <p:cNvSpPr>
              <a:spLocks noChangeArrowheads="1"/>
            </p:cNvSpPr>
            <p:nvPr/>
          </p:nvSpPr>
          <p:spPr bwMode="auto">
            <a:xfrm>
              <a:off x="855" y="195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8" name="Rectangle 124"/>
            <p:cNvSpPr>
              <a:spLocks noChangeArrowheads="1"/>
            </p:cNvSpPr>
            <p:nvPr/>
          </p:nvSpPr>
          <p:spPr bwMode="auto">
            <a:xfrm>
              <a:off x="672" y="195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89" name="Rectangle 125"/>
            <p:cNvSpPr>
              <a:spLocks noChangeArrowheads="1"/>
            </p:cNvSpPr>
            <p:nvPr/>
          </p:nvSpPr>
          <p:spPr bwMode="auto">
            <a:xfrm>
              <a:off x="2313" y="174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0" name="Rectangle 126"/>
            <p:cNvSpPr>
              <a:spLocks noChangeArrowheads="1"/>
            </p:cNvSpPr>
            <p:nvPr/>
          </p:nvSpPr>
          <p:spPr bwMode="auto">
            <a:xfrm>
              <a:off x="2131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1" name="Rectangle 127"/>
            <p:cNvSpPr>
              <a:spLocks noChangeArrowheads="1"/>
            </p:cNvSpPr>
            <p:nvPr/>
          </p:nvSpPr>
          <p:spPr bwMode="auto">
            <a:xfrm>
              <a:off x="1949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2" name="Rectangle 128"/>
            <p:cNvSpPr>
              <a:spLocks noChangeArrowheads="1"/>
            </p:cNvSpPr>
            <p:nvPr/>
          </p:nvSpPr>
          <p:spPr bwMode="auto">
            <a:xfrm>
              <a:off x="1767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6" name="Rectangle 132"/>
            <p:cNvSpPr>
              <a:spLocks noChangeArrowheads="1"/>
            </p:cNvSpPr>
            <p:nvPr/>
          </p:nvSpPr>
          <p:spPr bwMode="auto">
            <a:xfrm>
              <a:off x="855" y="174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7" name="Rectangle 133"/>
            <p:cNvSpPr>
              <a:spLocks noChangeArrowheads="1"/>
            </p:cNvSpPr>
            <p:nvPr/>
          </p:nvSpPr>
          <p:spPr bwMode="auto">
            <a:xfrm>
              <a:off x="2313" y="153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8" name="Rectangle 134"/>
            <p:cNvSpPr>
              <a:spLocks noChangeArrowheads="1"/>
            </p:cNvSpPr>
            <p:nvPr/>
          </p:nvSpPr>
          <p:spPr bwMode="auto">
            <a:xfrm>
              <a:off x="2131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399" name="Rectangle 135"/>
            <p:cNvSpPr>
              <a:spLocks noChangeArrowheads="1"/>
            </p:cNvSpPr>
            <p:nvPr/>
          </p:nvSpPr>
          <p:spPr bwMode="auto">
            <a:xfrm>
              <a:off x="1949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0" name="Rectangle 136"/>
            <p:cNvSpPr>
              <a:spLocks noChangeArrowheads="1"/>
            </p:cNvSpPr>
            <p:nvPr/>
          </p:nvSpPr>
          <p:spPr bwMode="auto">
            <a:xfrm>
              <a:off x="1767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4" name="Rectangle 140"/>
            <p:cNvSpPr>
              <a:spLocks noChangeArrowheads="1"/>
            </p:cNvSpPr>
            <p:nvPr/>
          </p:nvSpPr>
          <p:spPr bwMode="auto">
            <a:xfrm>
              <a:off x="1037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5" name="Rectangle 141"/>
            <p:cNvSpPr>
              <a:spLocks noChangeArrowheads="1"/>
            </p:cNvSpPr>
            <p:nvPr/>
          </p:nvSpPr>
          <p:spPr bwMode="auto">
            <a:xfrm>
              <a:off x="855" y="153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6" name="Rectangle 142"/>
            <p:cNvSpPr>
              <a:spLocks noChangeArrowheads="1"/>
            </p:cNvSpPr>
            <p:nvPr/>
          </p:nvSpPr>
          <p:spPr bwMode="auto">
            <a:xfrm>
              <a:off x="2313" y="132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7" name="Rectangle 143"/>
            <p:cNvSpPr>
              <a:spLocks noChangeArrowheads="1"/>
            </p:cNvSpPr>
            <p:nvPr/>
          </p:nvSpPr>
          <p:spPr bwMode="auto">
            <a:xfrm>
              <a:off x="2131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8" name="Rectangle 144"/>
            <p:cNvSpPr>
              <a:spLocks noChangeArrowheads="1"/>
            </p:cNvSpPr>
            <p:nvPr/>
          </p:nvSpPr>
          <p:spPr bwMode="auto">
            <a:xfrm>
              <a:off x="1949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09" name="Rectangle 145"/>
            <p:cNvSpPr>
              <a:spLocks noChangeArrowheads="1"/>
            </p:cNvSpPr>
            <p:nvPr/>
          </p:nvSpPr>
          <p:spPr bwMode="auto">
            <a:xfrm>
              <a:off x="1767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3" name="Rectangle 149"/>
            <p:cNvSpPr>
              <a:spLocks noChangeArrowheads="1"/>
            </p:cNvSpPr>
            <p:nvPr/>
          </p:nvSpPr>
          <p:spPr bwMode="auto">
            <a:xfrm>
              <a:off x="1037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4" name="Rectangle 150"/>
            <p:cNvSpPr>
              <a:spLocks noChangeArrowheads="1"/>
            </p:cNvSpPr>
            <p:nvPr/>
          </p:nvSpPr>
          <p:spPr bwMode="auto">
            <a:xfrm>
              <a:off x="855" y="132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5" name="Rectangle 151"/>
            <p:cNvSpPr>
              <a:spLocks noChangeArrowheads="1"/>
            </p:cNvSpPr>
            <p:nvPr/>
          </p:nvSpPr>
          <p:spPr bwMode="auto">
            <a:xfrm>
              <a:off x="672" y="132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6" name="Rectangle 152"/>
            <p:cNvSpPr>
              <a:spLocks noChangeArrowheads="1"/>
            </p:cNvSpPr>
            <p:nvPr/>
          </p:nvSpPr>
          <p:spPr bwMode="auto">
            <a:xfrm>
              <a:off x="2313" y="111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7" name="Rectangle 153"/>
            <p:cNvSpPr>
              <a:spLocks noChangeArrowheads="1"/>
            </p:cNvSpPr>
            <p:nvPr/>
          </p:nvSpPr>
          <p:spPr bwMode="auto">
            <a:xfrm>
              <a:off x="2131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8" name="Rectangle 154"/>
            <p:cNvSpPr>
              <a:spLocks noChangeArrowheads="1"/>
            </p:cNvSpPr>
            <p:nvPr/>
          </p:nvSpPr>
          <p:spPr bwMode="auto">
            <a:xfrm>
              <a:off x="1949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19" name="Rectangle 155"/>
            <p:cNvSpPr>
              <a:spLocks noChangeArrowheads="1"/>
            </p:cNvSpPr>
            <p:nvPr/>
          </p:nvSpPr>
          <p:spPr bwMode="auto">
            <a:xfrm>
              <a:off x="1776" y="124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22" name="Rectangle 158"/>
            <p:cNvSpPr>
              <a:spLocks noChangeArrowheads="1"/>
            </p:cNvSpPr>
            <p:nvPr/>
          </p:nvSpPr>
          <p:spPr bwMode="auto">
            <a:xfrm>
              <a:off x="1037" y="111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1452" name="Freeform 188"/>
            <p:cNvSpPr>
              <a:spLocks/>
            </p:cNvSpPr>
            <p:nvPr/>
          </p:nvSpPr>
          <p:spPr bwMode="auto">
            <a:xfrm rot="-4789856">
              <a:off x="2556" y="324"/>
              <a:ext cx="576" cy="3480"/>
            </a:xfrm>
            <a:custGeom>
              <a:avLst/>
              <a:gdLst>
                <a:gd name="T0" fmla="*/ 0 w 528"/>
                <a:gd name="T1" fmla="*/ 3216 h 3408"/>
                <a:gd name="T2" fmla="*/ 528 w 528"/>
                <a:gd name="T3" fmla="*/ 0 h 3408"/>
                <a:gd name="T4" fmla="*/ 480 w 528"/>
                <a:gd name="T5" fmla="*/ 2784 h 3408"/>
                <a:gd name="T6" fmla="*/ 336 w 528"/>
                <a:gd name="T7" fmla="*/ 3408 h 3408"/>
                <a:gd name="T8" fmla="*/ 0 w 528"/>
                <a:gd name="T9" fmla="*/ 3216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3216"/>
                  </a:moveTo>
                  <a:lnTo>
                    <a:pt x="528" y="0"/>
                  </a:lnTo>
                  <a:lnTo>
                    <a:pt x="480" y="2784"/>
                  </a:lnTo>
                  <a:lnTo>
                    <a:pt x="336" y="3408"/>
                  </a:lnTo>
                  <a:lnTo>
                    <a:pt x="0" y="321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4" name="Line 190"/>
            <p:cNvSpPr>
              <a:spLocks noChangeShapeType="1"/>
            </p:cNvSpPr>
            <p:nvPr/>
          </p:nvSpPr>
          <p:spPr bwMode="auto">
            <a:xfrm>
              <a:off x="1200" y="1488"/>
              <a:ext cx="316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5" name="Line 191"/>
            <p:cNvSpPr>
              <a:spLocks noChangeShapeType="1"/>
            </p:cNvSpPr>
            <p:nvPr/>
          </p:nvSpPr>
          <p:spPr bwMode="auto">
            <a:xfrm rot="1722541" flipV="1">
              <a:off x="3552" y="2880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6" name="Line 192"/>
            <p:cNvSpPr>
              <a:spLocks noChangeShapeType="1"/>
            </p:cNvSpPr>
            <p:nvPr/>
          </p:nvSpPr>
          <p:spPr bwMode="auto">
            <a:xfrm rot="1722541" flipV="1">
              <a:off x="3402" y="2760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7" name="Line 193"/>
            <p:cNvSpPr>
              <a:spLocks noChangeShapeType="1"/>
            </p:cNvSpPr>
            <p:nvPr/>
          </p:nvSpPr>
          <p:spPr bwMode="auto">
            <a:xfrm rot="1722541" flipV="1">
              <a:off x="3183" y="2692"/>
              <a:ext cx="1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Line 194"/>
            <p:cNvSpPr>
              <a:spLocks noChangeShapeType="1"/>
            </p:cNvSpPr>
            <p:nvPr/>
          </p:nvSpPr>
          <p:spPr bwMode="auto">
            <a:xfrm rot="1722541" flipV="1">
              <a:off x="3021" y="2617"/>
              <a:ext cx="1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9" name="Line 195"/>
            <p:cNvSpPr>
              <a:spLocks noChangeShapeType="1"/>
            </p:cNvSpPr>
            <p:nvPr/>
          </p:nvSpPr>
          <p:spPr bwMode="auto">
            <a:xfrm rot="1722541" flipV="1">
              <a:off x="2886" y="2406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0" name="Line 196"/>
            <p:cNvSpPr>
              <a:spLocks noChangeShapeType="1"/>
            </p:cNvSpPr>
            <p:nvPr/>
          </p:nvSpPr>
          <p:spPr bwMode="auto">
            <a:xfrm rot="1722541" flipV="1">
              <a:off x="2676" y="2275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1" name="Line 197"/>
            <p:cNvSpPr>
              <a:spLocks noChangeShapeType="1"/>
            </p:cNvSpPr>
            <p:nvPr/>
          </p:nvSpPr>
          <p:spPr bwMode="auto">
            <a:xfrm rot="1722541" flipV="1">
              <a:off x="2478" y="2148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2" name="Line 198"/>
            <p:cNvSpPr>
              <a:spLocks noChangeShapeType="1"/>
            </p:cNvSpPr>
            <p:nvPr/>
          </p:nvSpPr>
          <p:spPr bwMode="auto">
            <a:xfrm rot="1722541" flipV="1">
              <a:off x="2298" y="2016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3" name="Line 199"/>
            <p:cNvSpPr>
              <a:spLocks noChangeShapeType="1"/>
            </p:cNvSpPr>
            <p:nvPr/>
          </p:nvSpPr>
          <p:spPr bwMode="auto">
            <a:xfrm rot="1722541" flipV="1">
              <a:off x="2130" y="1908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4" name="Line 200"/>
            <p:cNvSpPr>
              <a:spLocks noChangeShapeType="1"/>
            </p:cNvSpPr>
            <p:nvPr/>
          </p:nvSpPr>
          <p:spPr bwMode="auto">
            <a:xfrm rot="1722541" flipV="1">
              <a:off x="1962" y="1794"/>
              <a:ext cx="18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Freeform 31"/>
            <p:cNvSpPr>
              <a:spLocks/>
            </p:cNvSpPr>
            <p:nvPr/>
          </p:nvSpPr>
          <p:spPr bwMode="auto">
            <a:xfrm rot="-24990613">
              <a:off x="2433" y="363"/>
              <a:ext cx="768" cy="3462"/>
            </a:xfrm>
            <a:custGeom>
              <a:avLst/>
              <a:gdLst>
                <a:gd name="T0" fmla="*/ 0 w 528"/>
                <a:gd name="T1" fmla="*/ 0 h 3408"/>
                <a:gd name="T2" fmla="*/ 48 w 528"/>
                <a:gd name="T3" fmla="*/ 2784 h 3408"/>
                <a:gd name="T4" fmla="*/ 192 w 528"/>
                <a:gd name="T5" fmla="*/ 3408 h 3408"/>
                <a:gd name="T6" fmla="*/ 528 w 528"/>
                <a:gd name="T7" fmla="*/ 3216 h 3408"/>
                <a:gd name="T8" fmla="*/ 0 w 528"/>
                <a:gd name="T9" fmla="*/ 0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0"/>
                  </a:moveTo>
                  <a:lnTo>
                    <a:pt x="48" y="2784"/>
                  </a:lnTo>
                  <a:lnTo>
                    <a:pt x="192" y="3408"/>
                  </a:lnTo>
                  <a:lnTo>
                    <a:pt x="528" y="3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6" name="Text Box 202"/>
          <p:cNvSpPr txBox="1">
            <a:spLocks noChangeArrowheads="1"/>
          </p:cNvSpPr>
          <p:nvPr/>
        </p:nvSpPr>
        <p:spPr bwMode="auto">
          <a:xfrm>
            <a:off x="2514600" y="48768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6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38033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7061" y="1808946"/>
            <a:ext cx="65375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 </a:t>
            </a:r>
            <a:r>
              <a:rPr lang="vi-VN" sz="3600" b="1" dirty="0">
                <a:solidFill>
                  <a:srgbClr val="3333FF"/>
                </a:solidFill>
              </a:rPr>
              <a:t>Tên lửa có hình dạng gì?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7978" y="175297"/>
            <a:ext cx="784040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vi-VN" sz="3600" b="1" dirty="0" smtClean="0">
                <a:solidFill>
                  <a:srgbClr val="3333FF"/>
                </a:solidFill>
              </a:rPr>
              <a:t>Tên </a:t>
            </a:r>
            <a:r>
              <a:rPr lang="vi-VN" sz="3600" b="1" dirty="0">
                <a:solidFill>
                  <a:srgbClr val="3333FF"/>
                </a:solidFill>
              </a:rPr>
              <a:t>lửa gồm có mấy phần</a:t>
            </a:r>
            <a:r>
              <a:rPr lang="vi-VN" sz="3600" b="1" dirty="0" smtClean="0">
                <a:solidFill>
                  <a:srgbClr val="3333FF"/>
                </a:solidFill>
              </a:rPr>
              <a:t>?</a:t>
            </a:r>
            <a:r>
              <a:rPr lang="en-US" sz="3600" b="1" dirty="0" smtClean="0">
                <a:solidFill>
                  <a:srgbClr val="FF3300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n-US" sz="3600" b="1" dirty="0">
                <a:solidFill>
                  <a:srgbClr val="FF3300"/>
                </a:solidFill>
              </a:rPr>
              <a:t> </a:t>
            </a:r>
            <a:r>
              <a:rPr lang="en-US" sz="3600" b="1" dirty="0" smtClean="0">
                <a:solidFill>
                  <a:srgbClr val="FF3300"/>
                </a:solidFill>
              </a:rPr>
              <a:t>2 </a:t>
            </a:r>
            <a:r>
              <a:rPr lang="en-US" sz="3600" b="1" dirty="0" err="1" smtClean="0">
                <a:solidFill>
                  <a:srgbClr val="FF3300"/>
                </a:solidFill>
              </a:rPr>
              <a:t>phần</a:t>
            </a:r>
            <a:r>
              <a:rPr lang="en-US" sz="3600" b="1" dirty="0" smtClean="0">
                <a:solidFill>
                  <a:srgbClr val="FF3300"/>
                </a:solidFill>
              </a:rPr>
              <a:t>: </a:t>
            </a:r>
            <a:r>
              <a:rPr lang="en-US" sz="3600" b="1" dirty="0" err="1" smtClean="0">
                <a:solidFill>
                  <a:srgbClr val="FF3300"/>
                </a:solidFill>
              </a:rPr>
              <a:t>phần</a:t>
            </a:r>
            <a:r>
              <a:rPr lang="en-US" sz="3600" b="1" dirty="0" smtClean="0">
                <a:solidFill>
                  <a:srgbClr val="FF3300"/>
                </a:solidFill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</a:rPr>
              <a:t>mũi</a:t>
            </a:r>
            <a:r>
              <a:rPr lang="en-US" sz="3600" b="1" dirty="0" smtClean="0">
                <a:solidFill>
                  <a:srgbClr val="FF3300"/>
                </a:solidFill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</a:rPr>
              <a:t>và</a:t>
            </a:r>
            <a:r>
              <a:rPr lang="en-US" sz="3600" b="1" dirty="0" smtClean="0">
                <a:solidFill>
                  <a:srgbClr val="FF3300"/>
                </a:solidFill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</a:rPr>
              <a:t>phần</a:t>
            </a:r>
            <a:r>
              <a:rPr lang="en-US" sz="3600" b="1" dirty="0" smtClean="0">
                <a:solidFill>
                  <a:srgbClr val="FF3300"/>
                </a:solidFill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</a:rPr>
              <a:t>thân</a:t>
            </a:r>
            <a:endParaRPr lang="en-US" sz="3600" b="1" dirty="0" smtClean="0">
              <a:solidFill>
                <a:srgbClr val="FF3300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92324" y="3066020"/>
            <a:ext cx="56734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/>
              <a:t>- </a:t>
            </a:r>
            <a:r>
              <a:rPr lang="vi-VN" sz="3600" b="1" dirty="0">
                <a:solidFill>
                  <a:srgbClr val="3333FF"/>
                </a:solidFill>
              </a:rPr>
              <a:t>Tên lửa có màu sắc gì?</a:t>
            </a:r>
            <a:endParaRPr lang="en-US" sz="3600" b="1" dirty="0">
              <a:solidFill>
                <a:srgbClr val="3333FF"/>
              </a:solidFill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287061" y="2481245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3300"/>
                </a:solidFill>
              </a:rPr>
              <a:t>- </a:t>
            </a:r>
            <a:r>
              <a:rPr lang="vi-VN" sz="3200" b="1" dirty="0" smtClean="0">
                <a:solidFill>
                  <a:srgbClr val="FF3300"/>
                </a:solidFill>
              </a:rPr>
              <a:t>Mũi </a:t>
            </a:r>
            <a:r>
              <a:rPr lang="vi-VN" sz="3200" b="1" dirty="0">
                <a:solidFill>
                  <a:srgbClr val="FF3300"/>
                </a:solidFill>
              </a:rPr>
              <a:t>tên</a:t>
            </a: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297587" y="3760537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FF3300"/>
                </a:solidFill>
              </a:rPr>
              <a:t>- </a:t>
            </a:r>
            <a:r>
              <a:rPr lang="vi-VN" sz="3600" b="1" dirty="0" smtClean="0">
                <a:solidFill>
                  <a:srgbClr val="FF3300"/>
                </a:solidFill>
              </a:rPr>
              <a:t>Màu </a:t>
            </a:r>
            <a:r>
              <a:rPr lang="vi-VN" sz="3600" b="1" dirty="0">
                <a:solidFill>
                  <a:srgbClr val="FF3300"/>
                </a:solidFill>
              </a:rPr>
              <a:t>đỏ</a:t>
            </a:r>
            <a:endParaRPr lang="en-US" sz="3600" b="1" dirty="0">
              <a:solidFill>
                <a:srgbClr val="FF33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09720"/>
            <a:ext cx="456247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79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3" grpId="0"/>
      <p:bldP spid="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FF3300"/>
                </a:solidFill>
              </a:rPr>
              <a:t>Bước 1: Gấp tạo mũi và thân tên lửa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5" name="Text Box 205"/>
          <p:cNvSpPr txBox="1">
            <a:spLocks noChangeArrowheads="1"/>
          </p:cNvSpPr>
          <p:nvPr/>
        </p:nvSpPr>
        <p:spPr bwMode="auto">
          <a:xfrm>
            <a:off x="381000" y="1447800"/>
            <a:ext cx="480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3333FF"/>
                </a:solidFill>
              </a:rPr>
              <a:t>Muốn gấp được tên lửa </a:t>
            </a:r>
          </a:p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3333FF"/>
                </a:solidFill>
              </a:rPr>
              <a:t>ta sử dụng giấy hình gì?</a:t>
            </a:r>
            <a:endParaRPr lang="en-US" sz="3200" dirty="0">
              <a:solidFill>
                <a:srgbClr val="3333FF"/>
              </a:solidFill>
            </a:endParaRPr>
          </a:p>
        </p:txBody>
      </p:sp>
      <p:grpSp>
        <p:nvGrpSpPr>
          <p:cNvPr id="6" name="Group 1105"/>
          <p:cNvGrpSpPr>
            <a:grpSpLocks/>
          </p:cNvGrpSpPr>
          <p:nvPr/>
        </p:nvGrpSpPr>
        <p:grpSpPr bwMode="auto">
          <a:xfrm>
            <a:off x="5410200" y="2006600"/>
            <a:ext cx="2590800" cy="4318000"/>
            <a:chOff x="3552" y="880"/>
            <a:chExt cx="1632" cy="2720"/>
          </a:xfrm>
        </p:grpSpPr>
        <p:sp>
          <p:nvSpPr>
            <p:cNvPr id="7" name="Rectangle 648"/>
            <p:cNvSpPr>
              <a:spLocks noChangeArrowheads="1"/>
            </p:cNvSpPr>
            <p:nvPr/>
          </p:nvSpPr>
          <p:spPr bwMode="auto">
            <a:xfrm>
              <a:off x="5021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" name="Rectangle 647"/>
            <p:cNvSpPr>
              <a:spLocks noChangeArrowheads="1"/>
            </p:cNvSpPr>
            <p:nvPr/>
          </p:nvSpPr>
          <p:spPr bwMode="auto">
            <a:xfrm>
              <a:off x="4857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" name="Rectangle 646"/>
            <p:cNvSpPr>
              <a:spLocks noChangeArrowheads="1"/>
            </p:cNvSpPr>
            <p:nvPr/>
          </p:nvSpPr>
          <p:spPr bwMode="auto">
            <a:xfrm>
              <a:off x="4695" y="3419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645"/>
            <p:cNvSpPr>
              <a:spLocks noChangeArrowheads="1"/>
            </p:cNvSpPr>
            <p:nvPr/>
          </p:nvSpPr>
          <p:spPr bwMode="auto">
            <a:xfrm>
              <a:off x="4531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" name="Rectangle 644"/>
            <p:cNvSpPr>
              <a:spLocks noChangeArrowheads="1"/>
            </p:cNvSpPr>
            <p:nvPr/>
          </p:nvSpPr>
          <p:spPr bwMode="auto">
            <a:xfrm>
              <a:off x="4368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" name="Rectangle 643"/>
            <p:cNvSpPr>
              <a:spLocks noChangeArrowheads="1"/>
            </p:cNvSpPr>
            <p:nvPr/>
          </p:nvSpPr>
          <p:spPr bwMode="auto">
            <a:xfrm>
              <a:off x="4205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642"/>
            <p:cNvSpPr>
              <a:spLocks noChangeArrowheads="1"/>
            </p:cNvSpPr>
            <p:nvPr/>
          </p:nvSpPr>
          <p:spPr bwMode="auto">
            <a:xfrm>
              <a:off x="4041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Rectangle 641"/>
            <p:cNvSpPr>
              <a:spLocks noChangeArrowheads="1"/>
            </p:cNvSpPr>
            <p:nvPr/>
          </p:nvSpPr>
          <p:spPr bwMode="auto">
            <a:xfrm>
              <a:off x="3879" y="3419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Rectangle 640"/>
            <p:cNvSpPr>
              <a:spLocks noChangeArrowheads="1"/>
            </p:cNvSpPr>
            <p:nvPr/>
          </p:nvSpPr>
          <p:spPr bwMode="auto">
            <a:xfrm>
              <a:off x="3715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39"/>
            <p:cNvSpPr>
              <a:spLocks noChangeArrowheads="1"/>
            </p:cNvSpPr>
            <p:nvPr/>
          </p:nvSpPr>
          <p:spPr bwMode="auto">
            <a:xfrm>
              <a:off x="3552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" name="Rectangle 638"/>
            <p:cNvSpPr>
              <a:spLocks noChangeArrowheads="1"/>
            </p:cNvSpPr>
            <p:nvPr/>
          </p:nvSpPr>
          <p:spPr bwMode="auto">
            <a:xfrm>
              <a:off x="5021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" name="Rectangle 637"/>
            <p:cNvSpPr>
              <a:spLocks noChangeArrowheads="1"/>
            </p:cNvSpPr>
            <p:nvPr/>
          </p:nvSpPr>
          <p:spPr bwMode="auto">
            <a:xfrm>
              <a:off x="4857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636"/>
            <p:cNvSpPr>
              <a:spLocks noChangeArrowheads="1"/>
            </p:cNvSpPr>
            <p:nvPr/>
          </p:nvSpPr>
          <p:spPr bwMode="auto">
            <a:xfrm>
              <a:off x="4695" y="3237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" name="Rectangle 635"/>
            <p:cNvSpPr>
              <a:spLocks noChangeArrowheads="1"/>
            </p:cNvSpPr>
            <p:nvPr/>
          </p:nvSpPr>
          <p:spPr bwMode="auto">
            <a:xfrm>
              <a:off x="4531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" name="Rectangle 634"/>
            <p:cNvSpPr>
              <a:spLocks noChangeArrowheads="1"/>
            </p:cNvSpPr>
            <p:nvPr/>
          </p:nvSpPr>
          <p:spPr bwMode="auto">
            <a:xfrm>
              <a:off x="4368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" name="Rectangle 633"/>
            <p:cNvSpPr>
              <a:spLocks noChangeArrowheads="1"/>
            </p:cNvSpPr>
            <p:nvPr/>
          </p:nvSpPr>
          <p:spPr bwMode="auto">
            <a:xfrm>
              <a:off x="4205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" name="Rectangle 632"/>
            <p:cNvSpPr>
              <a:spLocks noChangeArrowheads="1"/>
            </p:cNvSpPr>
            <p:nvPr/>
          </p:nvSpPr>
          <p:spPr bwMode="auto">
            <a:xfrm>
              <a:off x="4041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" name="Rectangle 631"/>
            <p:cNvSpPr>
              <a:spLocks noChangeArrowheads="1"/>
            </p:cNvSpPr>
            <p:nvPr/>
          </p:nvSpPr>
          <p:spPr bwMode="auto">
            <a:xfrm>
              <a:off x="3879" y="3237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" name="Rectangle 630"/>
            <p:cNvSpPr>
              <a:spLocks noChangeArrowheads="1"/>
            </p:cNvSpPr>
            <p:nvPr/>
          </p:nvSpPr>
          <p:spPr bwMode="auto">
            <a:xfrm>
              <a:off x="3715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" name="Rectangle 629"/>
            <p:cNvSpPr>
              <a:spLocks noChangeArrowheads="1"/>
            </p:cNvSpPr>
            <p:nvPr/>
          </p:nvSpPr>
          <p:spPr bwMode="auto">
            <a:xfrm>
              <a:off x="3552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" name="Rectangle 628"/>
            <p:cNvSpPr>
              <a:spLocks noChangeArrowheads="1"/>
            </p:cNvSpPr>
            <p:nvPr/>
          </p:nvSpPr>
          <p:spPr bwMode="auto">
            <a:xfrm>
              <a:off x="5021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627"/>
            <p:cNvSpPr>
              <a:spLocks noChangeArrowheads="1"/>
            </p:cNvSpPr>
            <p:nvPr/>
          </p:nvSpPr>
          <p:spPr bwMode="auto">
            <a:xfrm>
              <a:off x="4857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" name="Rectangle 626"/>
            <p:cNvSpPr>
              <a:spLocks noChangeArrowheads="1"/>
            </p:cNvSpPr>
            <p:nvPr/>
          </p:nvSpPr>
          <p:spPr bwMode="auto">
            <a:xfrm>
              <a:off x="4695" y="3056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" name="Rectangle 625"/>
            <p:cNvSpPr>
              <a:spLocks noChangeArrowheads="1"/>
            </p:cNvSpPr>
            <p:nvPr/>
          </p:nvSpPr>
          <p:spPr bwMode="auto">
            <a:xfrm>
              <a:off x="4531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" name="Rectangle 624"/>
            <p:cNvSpPr>
              <a:spLocks noChangeArrowheads="1"/>
            </p:cNvSpPr>
            <p:nvPr/>
          </p:nvSpPr>
          <p:spPr bwMode="auto">
            <a:xfrm>
              <a:off x="4368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" name="Rectangle 623"/>
            <p:cNvSpPr>
              <a:spLocks noChangeArrowheads="1"/>
            </p:cNvSpPr>
            <p:nvPr/>
          </p:nvSpPr>
          <p:spPr bwMode="auto">
            <a:xfrm>
              <a:off x="4205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" name="Rectangle 622"/>
            <p:cNvSpPr>
              <a:spLocks noChangeArrowheads="1"/>
            </p:cNvSpPr>
            <p:nvPr/>
          </p:nvSpPr>
          <p:spPr bwMode="auto">
            <a:xfrm>
              <a:off x="4041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" name="Rectangle 621"/>
            <p:cNvSpPr>
              <a:spLocks noChangeArrowheads="1"/>
            </p:cNvSpPr>
            <p:nvPr/>
          </p:nvSpPr>
          <p:spPr bwMode="auto">
            <a:xfrm>
              <a:off x="3879" y="3056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5" name="Rectangle 620"/>
            <p:cNvSpPr>
              <a:spLocks noChangeArrowheads="1"/>
            </p:cNvSpPr>
            <p:nvPr/>
          </p:nvSpPr>
          <p:spPr bwMode="auto">
            <a:xfrm>
              <a:off x="3715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" name="Rectangle 619"/>
            <p:cNvSpPr>
              <a:spLocks noChangeArrowheads="1"/>
            </p:cNvSpPr>
            <p:nvPr/>
          </p:nvSpPr>
          <p:spPr bwMode="auto">
            <a:xfrm>
              <a:off x="3552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" name="Rectangle 618"/>
            <p:cNvSpPr>
              <a:spLocks noChangeArrowheads="1"/>
            </p:cNvSpPr>
            <p:nvPr/>
          </p:nvSpPr>
          <p:spPr bwMode="auto">
            <a:xfrm>
              <a:off x="5021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8" name="Rectangle 617"/>
            <p:cNvSpPr>
              <a:spLocks noChangeArrowheads="1"/>
            </p:cNvSpPr>
            <p:nvPr/>
          </p:nvSpPr>
          <p:spPr bwMode="auto">
            <a:xfrm>
              <a:off x="4857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9" name="Rectangle 616"/>
            <p:cNvSpPr>
              <a:spLocks noChangeArrowheads="1"/>
            </p:cNvSpPr>
            <p:nvPr/>
          </p:nvSpPr>
          <p:spPr bwMode="auto">
            <a:xfrm>
              <a:off x="4695" y="2875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0" name="Rectangle 615"/>
            <p:cNvSpPr>
              <a:spLocks noChangeArrowheads="1"/>
            </p:cNvSpPr>
            <p:nvPr/>
          </p:nvSpPr>
          <p:spPr bwMode="auto">
            <a:xfrm>
              <a:off x="4531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" name="Rectangle 614"/>
            <p:cNvSpPr>
              <a:spLocks noChangeArrowheads="1"/>
            </p:cNvSpPr>
            <p:nvPr/>
          </p:nvSpPr>
          <p:spPr bwMode="auto">
            <a:xfrm>
              <a:off x="4368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2" name="Rectangle 613"/>
            <p:cNvSpPr>
              <a:spLocks noChangeArrowheads="1"/>
            </p:cNvSpPr>
            <p:nvPr/>
          </p:nvSpPr>
          <p:spPr bwMode="auto">
            <a:xfrm>
              <a:off x="4205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" name="Rectangle 612"/>
            <p:cNvSpPr>
              <a:spLocks noChangeArrowheads="1"/>
            </p:cNvSpPr>
            <p:nvPr/>
          </p:nvSpPr>
          <p:spPr bwMode="auto">
            <a:xfrm>
              <a:off x="4041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" name="Rectangle 611"/>
            <p:cNvSpPr>
              <a:spLocks noChangeArrowheads="1"/>
            </p:cNvSpPr>
            <p:nvPr/>
          </p:nvSpPr>
          <p:spPr bwMode="auto">
            <a:xfrm>
              <a:off x="3879" y="2875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" name="Rectangle 610"/>
            <p:cNvSpPr>
              <a:spLocks noChangeArrowheads="1"/>
            </p:cNvSpPr>
            <p:nvPr/>
          </p:nvSpPr>
          <p:spPr bwMode="auto">
            <a:xfrm>
              <a:off x="3715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" name="Rectangle 609"/>
            <p:cNvSpPr>
              <a:spLocks noChangeArrowheads="1"/>
            </p:cNvSpPr>
            <p:nvPr/>
          </p:nvSpPr>
          <p:spPr bwMode="auto">
            <a:xfrm>
              <a:off x="3552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7" name="Rectangle 608"/>
            <p:cNvSpPr>
              <a:spLocks noChangeArrowheads="1"/>
            </p:cNvSpPr>
            <p:nvPr/>
          </p:nvSpPr>
          <p:spPr bwMode="auto">
            <a:xfrm>
              <a:off x="5021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8" name="Rectangle 607"/>
            <p:cNvSpPr>
              <a:spLocks noChangeArrowheads="1"/>
            </p:cNvSpPr>
            <p:nvPr/>
          </p:nvSpPr>
          <p:spPr bwMode="auto">
            <a:xfrm>
              <a:off x="4857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" name="Rectangle 606"/>
            <p:cNvSpPr>
              <a:spLocks noChangeArrowheads="1"/>
            </p:cNvSpPr>
            <p:nvPr/>
          </p:nvSpPr>
          <p:spPr bwMode="auto">
            <a:xfrm>
              <a:off x="4695" y="2693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0" name="Rectangle 605"/>
            <p:cNvSpPr>
              <a:spLocks noChangeArrowheads="1"/>
            </p:cNvSpPr>
            <p:nvPr/>
          </p:nvSpPr>
          <p:spPr bwMode="auto">
            <a:xfrm>
              <a:off x="4531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" name="Rectangle 604"/>
            <p:cNvSpPr>
              <a:spLocks noChangeArrowheads="1"/>
            </p:cNvSpPr>
            <p:nvPr/>
          </p:nvSpPr>
          <p:spPr bwMode="auto">
            <a:xfrm>
              <a:off x="4368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2" name="Rectangle 603"/>
            <p:cNvSpPr>
              <a:spLocks noChangeArrowheads="1"/>
            </p:cNvSpPr>
            <p:nvPr/>
          </p:nvSpPr>
          <p:spPr bwMode="auto">
            <a:xfrm>
              <a:off x="4205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" name="Rectangle 602"/>
            <p:cNvSpPr>
              <a:spLocks noChangeArrowheads="1"/>
            </p:cNvSpPr>
            <p:nvPr/>
          </p:nvSpPr>
          <p:spPr bwMode="auto">
            <a:xfrm>
              <a:off x="4041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4" name="Rectangle 601"/>
            <p:cNvSpPr>
              <a:spLocks noChangeArrowheads="1"/>
            </p:cNvSpPr>
            <p:nvPr/>
          </p:nvSpPr>
          <p:spPr bwMode="auto">
            <a:xfrm>
              <a:off x="3879" y="2693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5" name="Rectangle 600"/>
            <p:cNvSpPr>
              <a:spLocks noChangeArrowheads="1"/>
            </p:cNvSpPr>
            <p:nvPr/>
          </p:nvSpPr>
          <p:spPr bwMode="auto">
            <a:xfrm>
              <a:off x="3715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6" name="Rectangle 599"/>
            <p:cNvSpPr>
              <a:spLocks noChangeArrowheads="1"/>
            </p:cNvSpPr>
            <p:nvPr/>
          </p:nvSpPr>
          <p:spPr bwMode="auto">
            <a:xfrm>
              <a:off x="3552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7" name="Rectangle 598"/>
            <p:cNvSpPr>
              <a:spLocks noChangeArrowheads="1"/>
            </p:cNvSpPr>
            <p:nvPr/>
          </p:nvSpPr>
          <p:spPr bwMode="auto">
            <a:xfrm>
              <a:off x="5021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8" name="Rectangle 597"/>
            <p:cNvSpPr>
              <a:spLocks noChangeArrowheads="1"/>
            </p:cNvSpPr>
            <p:nvPr/>
          </p:nvSpPr>
          <p:spPr bwMode="auto">
            <a:xfrm>
              <a:off x="4857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9" name="Rectangle 596"/>
            <p:cNvSpPr>
              <a:spLocks noChangeArrowheads="1"/>
            </p:cNvSpPr>
            <p:nvPr/>
          </p:nvSpPr>
          <p:spPr bwMode="auto">
            <a:xfrm>
              <a:off x="4695" y="2512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0" name="Rectangle 595"/>
            <p:cNvSpPr>
              <a:spLocks noChangeArrowheads="1"/>
            </p:cNvSpPr>
            <p:nvPr/>
          </p:nvSpPr>
          <p:spPr bwMode="auto">
            <a:xfrm>
              <a:off x="4531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" name="Rectangle 594"/>
            <p:cNvSpPr>
              <a:spLocks noChangeArrowheads="1"/>
            </p:cNvSpPr>
            <p:nvPr/>
          </p:nvSpPr>
          <p:spPr bwMode="auto">
            <a:xfrm>
              <a:off x="4368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2" name="Rectangle 593"/>
            <p:cNvSpPr>
              <a:spLocks noChangeArrowheads="1"/>
            </p:cNvSpPr>
            <p:nvPr/>
          </p:nvSpPr>
          <p:spPr bwMode="auto">
            <a:xfrm>
              <a:off x="4205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3" name="Rectangle 592"/>
            <p:cNvSpPr>
              <a:spLocks noChangeArrowheads="1"/>
            </p:cNvSpPr>
            <p:nvPr/>
          </p:nvSpPr>
          <p:spPr bwMode="auto">
            <a:xfrm>
              <a:off x="4041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4" name="Rectangle 591"/>
            <p:cNvSpPr>
              <a:spLocks noChangeArrowheads="1"/>
            </p:cNvSpPr>
            <p:nvPr/>
          </p:nvSpPr>
          <p:spPr bwMode="auto">
            <a:xfrm>
              <a:off x="3879" y="2512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5" name="Rectangle 590"/>
            <p:cNvSpPr>
              <a:spLocks noChangeArrowheads="1"/>
            </p:cNvSpPr>
            <p:nvPr/>
          </p:nvSpPr>
          <p:spPr bwMode="auto">
            <a:xfrm>
              <a:off x="3715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6" name="Rectangle 589"/>
            <p:cNvSpPr>
              <a:spLocks noChangeArrowheads="1"/>
            </p:cNvSpPr>
            <p:nvPr/>
          </p:nvSpPr>
          <p:spPr bwMode="auto">
            <a:xfrm>
              <a:off x="3552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7" name="Rectangle 588"/>
            <p:cNvSpPr>
              <a:spLocks noChangeArrowheads="1"/>
            </p:cNvSpPr>
            <p:nvPr/>
          </p:nvSpPr>
          <p:spPr bwMode="auto">
            <a:xfrm>
              <a:off x="5021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8" name="Rectangle 587"/>
            <p:cNvSpPr>
              <a:spLocks noChangeArrowheads="1"/>
            </p:cNvSpPr>
            <p:nvPr/>
          </p:nvSpPr>
          <p:spPr bwMode="auto">
            <a:xfrm>
              <a:off x="4857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9" name="Rectangle 586"/>
            <p:cNvSpPr>
              <a:spLocks noChangeArrowheads="1"/>
            </p:cNvSpPr>
            <p:nvPr/>
          </p:nvSpPr>
          <p:spPr bwMode="auto">
            <a:xfrm>
              <a:off x="4695" y="2331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0" name="Rectangle 585"/>
            <p:cNvSpPr>
              <a:spLocks noChangeArrowheads="1"/>
            </p:cNvSpPr>
            <p:nvPr/>
          </p:nvSpPr>
          <p:spPr bwMode="auto">
            <a:xfrm>
              <a:off x="4531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" name="Rectangle 584"/>
            <p:cNvSpPr>
              <a:spLocks noChangeArrowheads="1"/>
            </p:cNvSpPr>
            <p:nvPr/>
          </p:nvSpPr>
          <p:spPr bwMode="auto">
            <a:xfrm>
              <a:off x="4368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" name="Rectangle 583"/>
            <p:cNvSpPr>
              <a:spLocks noChangeArrowheads="1"/>
            </p:cNvSpPr>
            <p:nvPr/>
          </p:nvSpPr>
          <p:spPr bwMode="auto">
            <a:xfrm>
              <a:off x="4205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3" name="Rectangle 582"/>
            <p:cNvSpPr>
              <a:spLocks noChangeArrowheads="1"/>
            </p:cNvSpPr>
            <p:nvPr/>
          </p:nvSpPr>
          <p:spPr bwMode="auto">
            <a:xfrm>
              <a:off x="4041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4" name="Rectangle 581"/>
            <p:cNvSpPr>
              <a:spLocks noChangeArrowheads="1"/>
            </p:cNvSpPr>
            <p:nvPr/>
          </p:nvSpPr>
          <p:spPr bwMode="auto">
            <a:xfrm>
              <a:off x="3879" y="2331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5" name="Rectangle 580"/>
            <p:cNvSpPr>
              <a:spLocks noChangeArrowheads="1"/>
            </p:cNvSpPr>
            <p:nvPr/>
          </p:nvSpPr>
          <p:spPr bwMode="auto">
            <a:xfrm>
              <a:off x="3715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6" name="Rectangle 579"/>
            <p:cNvSpPr>
              <a:spLocks noChangeArrowheads="1"/>
            </p:cNvSpPr>
            <p:nvPr/>
          </p:nvSpPr>
          <p:spPr bwMode="auto">
            <a:xfrm>
              <a:off x="3552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7" name="Rectangle 578"/>
            <p:cNvSpPr>
              <a:spLocks noChangeArrowheads="1"/>
            </p:cNvSpPr>
            <p:nvPr/>
          </p:nvSpPr>
          <p:spPr bwMode="auto">
            <a:xfrm>
              <a:off x="5021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8" name="Rectangle 577"/>
            <p:cNvSpPr>
              <a:spLocks noChangeArrowheads="1"/>
            </p:cNvSpPr>
            <p:nvPr/>
          </p:nvSpPr>
          <p:spPr bwMode="auto">
            <a:xfrm>
              <a:off x="4857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" name="Rectangle 576"/>
            <p:cNvSpPr>
              <a:spLocks noChangeArrowheads="1"/>
            </p:cNvSpPr>
            <p:nvPr/>
          </p:nvSpPr>
          <p:spPr bwMode="auto">
            <a:xfrm>
              <a:off x="4695" y="2149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0" name="Rectangle 575"/>
            <p:cNvSpPr>
              <a:spLocks noChangeArrowheads="1"/>
            </p:cNvSpPr>
            <p:nvPr/>
          </p:nvSpPr>
          <p:spPr bwMode="auto">
            <a:xfrm>
              <a:off x="4531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" name="Rectangle 574"/>
            <p:cNvSpPr>
              <a:spLocks noChangeArrowheads="1"/>
            </p:cNvSpPr>
            <p:nvPr/>
          </p:nvSpPr>
          <p:spPr bwMode="auto">
            <a:xfrm>
              <a:off x="4368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" name="Rectangle 573"/>
            <p:cNvSpPr>
              <a:spLocks noChangeArrowheads="1"/>
            </p:cNvSpPr>
            <p:nvPr/>
          </p:nvSpPr>
          <p:spPr bwMode="auto">
            <a:xfrm>
              <a:off x="4205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3" name="Rectangle 572"/>
            <p:cNvSpPr>
              <a:spLocks noChangeArrowheads="1"/>
            </p:cNvSpPr>
            <p:nvPr/>
          </p:nvSpPr>
          <p:spPr bwMode="auto">
            <a:xfrm>
              <a:off x="4041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" name="Rectangle 571"/>
            <p:cNvSpPr>
              <a:spLocks noChangeArrowheads="1"/>
            </p:cNvSpPr>
            <p:nvPr/>
          </p:nvSpPr>
          <p:spPr bwMode="auto">
            <a:xfrm>
              <a:off x="3879" y="2149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5" name="Rectangle 570"/>
            <p:cNvSpPr>
              <a:spLocks noChangeArrowheads="1"/>
            </p:cNvSpPr>
            <p:nvPr/>
          </p:nvSpPr>
          <p:spPr bwMode="auto">
            <a:xfrm>
              <a:off x="3715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6" name="Rectangle 569"/>
            <p:cNvSpPr>
              <a:spLocks noChangeArrowheads="1"/>
            </p:cNvSpPr>
            <p:nvPr/>
          </p:nvSpPr>
          <p:spPr bwMode="auto">
            <a:xfrm>
              <a:off x="3552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7" name="Rectangle 568"/>
            <p:cNvSpPr>
              <a:spLocks noChangeArrowheads="1"/>
            </p:cNvSpPr>
            <p:nvPr/>
          </p:nvSpPr>
          <p:spPr bwMode="auto">
            <a:xfrm>
              <a:off x="5021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8" name="Rectangle 567"/>
            <p:cNvSpPr>
              <a:spLocks noChangeArrowheads="1"/>
            </p:cNvSpPr>
            <p:nvPr/>
          </p:nvSpPr>
          <p:spPr bwMode="auto">
            <a:xfrm>
              <a:off x="4857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9" name="Rectangle 566"/>
            <p:cNvSpPr>
              <a:spLocks noChangeArrowheads="1"/>
            </p:cNvSpPr>
            <p:nvPr/>
          </p:nvSpPr>
          <p:spPr bwMode="auto">
            <a:xfrm>
              <a:off x="4695" y="1968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0" name="Rectangle 565"/>
            <p:cNvSpPr>
              <a:spLocks noChangeArrowheads="1"/>
            </p:cNvSpPr>
            <p:nvPr/>
          </p:nvSpPr>
          <p:spPr bwMode="auto">
            <a:xfrm>
              <a:off x="4531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1" name="Rectangle 564"/>
            <p:cNvSpPr>
              <a:spLocks noChangeArrowheads="1"/>
            </p:cNvSpPr>
            <p:nvPr/>
          </p:nvSpPr>
          <p:spPr bwMode="auto">
            <a:xfrm>
              <a:off x="4368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" name="Rectangle 563"/>
            <p:cNvSpPr>
              <a:spLocks noChangeArrowheads="1"/>
            </p:cNvSpPr>
            <p:nvPr/>
          </p:nvSpPr>
          <p:spPr bwMode="auto">
            <a:xfrm>
              <a:off x="4205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3" name="Rectangle 562"/>
            <p:cNvSpPr>
              <a:spLocks noChangeArrowheads="1"/>
            </p:cNvSpPr>
            <p:nvPr/>
          </p:nvSpPr>
          <p:spPr bwMode="auto">
            <a:xfrm>
              <a:off x="4041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4" name="Rectangle 561"/>
            <p:cNvSpPr>
              <a:spLocks noChangeArrowheads="1"/>
            </p:cNvSpPr>
            <p:nvPr/>
          </p:nvSpPr>
          <p:spPr bwMode="auto">
            <a:xfrm>
              <a:off x="3879" y="1968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5" name="Rectangle 560"/>
            <p:cNvSpPr>
              <a:spLocks noChangeArrowheads="1"/>
            </p:cNvSpPr>
            <p:nvPr/>
          </p:nvSpPr>
          <p:spPr bwMode="auto">
            <a:xfrm>
              <a:off x="3715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6" name="Rectangle 559"/>
            <p:cNvSpPr>
              <a:spLocks noChangeArrowheads="1"/>
            </p:cNvSpPr>
            <p:nvPr/>
          </p:nvSpPr>
          <p:spPr bwMode="auto">
            <a:xfrm>
              <a:off x="3552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7" name="Rectangle 558"/>
            <p:cNvSpPr>
              <a:spLocks noChangeArrowheads="1"/>
            </p:cNvSpPr>
            <p:nvPr/>
          </p:nvSpPr>
          <p:spPr bwMode="auto">
            <a:xfrm>
              <a:off x="5021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8" name="Rectangle 557"/>
            <p:cNvSpPr>
              <a:spLocks noChangeArrowheads="1"/>
            </p:cNvSpPr>
            <p:nvPr/>
          </p:nvSpPr>
          <p:spPr bwMode="auto">
            <a:xfrm>
              <a:off x="4857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9" name="Rectangle 556"/>
            <p:cNvSpPr>
              <a:spLocks noChangeArrowheads="1"/>
            </p:cNvSpPr>
            <p:nvPr/>
          </p:nvSpPr>
          <p:spPr bwMode="auto">
            <a:xfrm>
              <a:off x="4695" y="1787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0" name="Rectangle 555"/>
            <p:cNvSpPr>
              <a:spLocks noChangeArrowheads="1"/>
            </p:cNvSpPr>
            <p:nvPr/>
          </p:nvSpPr>
          <p:spPr bwMode="auto">
            <a:xfrm>
              <a:off x="4531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1" name="Rectangle 554"/>
            <p:cNvSpPr>
              <a:spLocks noChangeArrowheads="1"/>
            </p:cNvSpPr>
            <p:nvPr/>
          </p:nvSpPr>
          <p:spPr bwMode="auto">
            <a:xfrm>
              <a:off x="4368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" name="Rectangle 553"/>
            <p:cNvSpPr>
              <a:spLocks noChangeArrowheads="1"/>
            </p:cNvSpPr>
            <p:nvPr/>
          </p:nvSpPr>
          <p:spPr bwMode="auto">
            <a:xfrm>
              <a:off x="4205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" name="Rectangle 552"/>
            <p:cNvSpPr>
              <a:spLocks noChangeArrowheads="1"/>
            </p:cNvSpPr>
            <p:nvPr/>
          </p:nvSpPr>
          <p:spPr bwMode="auto">
            <a:xfrm>
              <a:off x="4041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" name="Rectangle 551"/>
            <p:cNvSpPr>
              <a:spLocks noChangeArrowheads="1"/>
            </p:cNvSpPr>
            <p:nvPr/>
          </p:nvSpPr>
          <p:spPr bwMode="auto">
            <a:xfrm>
              <a:off x="3879" y="1787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" name="Rectangle 550"/>
            <p:cNvSpPr>
              <a:spLocks noChangeArrowheads="1"/>
            </p:cNvSpPr>
            <p:nvPr/>
          </p:nvSpPr>
          <p:spPr bwMode="auto">
            <a:xfrm>
              <a:off x="3715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" name="Rectangle 549"/>
            <p:cNvSpPr>
              <a:spLocks noChangeArrowheads="1"/>
            </p:cNvSpPr>
            <p:nvPr/>
          </p:nvSpPr>
          <p:spPr bwMode="auto">
            <a:xfrm>
              <a:off x="3552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7" name="Rectangle 548"/>
            <p:cNvSpPr>
              <a:spLocks noChangeArrowheads="1"/>
            </p:cNvSpPr>
            <p:nvPr/>
          </p:nvSpPr>
          <p:spPr bwMode="auto">
            <a:xfrm>
              <a:off x="5021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8" name="Rectangle 547"/>
            <p:cNvSpPr>
              <a:spLocks noChangeArrowheads="1"/>
            </p:cNvSpPr>
            <p:nvPr/>
          </p:nvSpPr>
          <p:spPr bwMode="auto">
            <a:xfrm>
              <a:off x="4857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" name="Rectangle 546"/>
            <p:cNvSpPr>
              <a:spLocks noChangeArrowheads="1"/>
            </p:cNvSpPr>
            <p:nvPr/>
          </p:nvSpPr>
          <p:spPr bwMode="auto">
            <a:xfrm>
              <a:off x="4695" y="1605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" name="Rectangle 545"/>
            <p:cNvSpPr>
              <a:spLocks noChangeArrowheads="1"/>
            </p:cNvSpPr>
            <p:nvPr/>
          </p:nvSpPr>
          <p:spPr bwMode="auto">
            <a:xfrm>
              <a:off x="4531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1" name="Rectangle 544"/>
            <p:cNvSpPr>
              <a:spLocks noChangeArrowheads="1"/>
            </p:cNvSpPr>
            <p:nvPr/>
          </p:nvSpPr>
          <p:spPr bwMode="auto">
            <a:xfrm>
              <a:off x="4368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" name="Rectangle 543"/>
            <p:cNvSpPr>
              <a:spLocks noChangeArrowheads="1"/>
            </p:cNvSpPr>
            <p:nvPr/>
          </p:nvSpPr>
          <p:spPr bwMode="auto">
            <a:xfrm>
              <a:off x="4205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3" name="Rectangle 542"/>
            <p:cNvSpPr>
              <a:spLocks noChangeArrowheads="1"/>
            </p:cNvSpPr>
            <p:nvPr/>
          </p:nvSpPr>
          <p:spPr bwMode="auto">
            <a:xfrm>
              <a:off x="4041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" name="Rectangle 541"/>
            <p:cNvSpPr>
              <a:spLocks noChangeArrowheads="1"/>
            </p:cNvSpPr>
            <p:nvPr/>
          </p:nvSpPr>
          <p:spPr bwMode="auto">
            <a:xfrm>
              <a:off x="3879" y="1605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5" name="Rectangle 540"/>
            <p:cNvSpPr>
              <a:spLocks noChangeArrowheads="1"/>
            </p:cNvSpPr>
            <p:nvPr/>
          </p:nvSpPr>
          <p:spPr bwMode="auto">
            <a:xfrm>
              <a:off x="3715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6" name="Rectangle 539"/>
            <p:cNvSpPr>
              <a:spLocks noChangeArrowheads="1"/>
            </p:cNvSpPr>
            <p:nvPr/>
          </p:nvSpPr>
          <p:spPr bwMode="auto">
            <a:xfrm>
              <a:off x="3552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7" name="Rectangle 538"/>
            <p:cNvSpPr>
              <a:spLocks noChangeArrowheads="1"/>
            </p:cNvSpPr>
            <p:nvPr/>
          </p:nvSpPr>
          <p:spPr bwMode="auto">
            <a:xfrm>
              <a:off x="5021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" name="Rectangle 537"/>
            <p:cNvSpPr>
              <a:spLocks noChangeArrowheads="1"/>
            </p:cNvSpPr>
            <p:nvPr/>
          </p:nvSpPr>
          <p:spPr bwMode="auto">
            <a:xfrm>
              <a:off x="4857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" name="Rectangle 536"/>
            <p:cNvSpPr>
              <a:spLocks noChangeArrowheads="1"/>
            </p:cNvSpPr>
            <p:nvPr/>
          </p:nvSpPr>
          <p:spPr bwMode="auto">
            <a:xfrm>
              <a:off x="4695" y="1424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" name="Rectangle 535"/>
            <p:cNvSpPr>
              <a:spLocks noChangeArrowheads="1"/>
            </p:cNvSpPr>
            <p:nvPr/>
          </p:nvSpPr>
          <p:spPr bwMode="auto">
            <a:xfrm>
              <a:off x="4531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1" name="Rectangle 534"/>
            <p:cNvSpPr>
              <a:spLocks noChangeArrowheads="1"/>
            </p:cNvSpPr>
            <p:nvPr/>
          </p:nvSpPr>
          <p:spPr bwMode="auto">
            <a:xfrm>
              <a:off x="4368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" name="Rectangle 533"/>
            <p:cNvSpPr>
              <a:spLocks noChangeArrowheads="1"/>
            </p:cNvSpPr>
            <p:nvPr/>
          </p:nvSpPr>
          <p:spPr bwMode="auto">
            <a:xfrm>
              <a:off x="4205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" name="Rectangle 532"/>
            <p:cNvSpPr>
              <a:spLocks noChangeArrowheads="1"/>
            </p:cNvSpPr>
            <p:nvPr/>
          </p:nvSpPr>
          <p:spPr bwMode="auto">
            <a:xfrm>
              <a:off x="4041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" name="Rectangle 531"/>
            <p:cNvSpPr>
              <a:spLocks noChangeArrowheads="1"/>
            </p:cNvSpPr>
            <p:nvPr/>
          </p:nvSpPr>
          <p:spPr bwMode="auto">
            <a:xfrm>
              <a:off x="3879" y="1424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5" name="Rectangle 530"/>
            <p:cNvSpPr>
              <a:spLocks noChangeArrowheads="1"/>
            </p:cNvSpPr>
            <p:nvPr/>
          </p:nvSpPr>
          <p:spPr bwMode="auto">
            <a:xfrm>
              <a:off x="3715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6" name="Rectangle 529"/>
            <p:cNvSpPr>
              <a:spLocks noChangeArrowheads="1"/>
            </p:cNvSpPr>
            <p:nvPr/>
          </p:nvSpPr>
          <p:spPr bwMode="auto">
            <a:xfrm>
              <a:off x="3552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7" name="Rectangle 528"/>
            <p:cNvSpPr>
              <a:spLocks noChangeArrowheads="1"/>
            </p:cNvSpPr>
            <p:nvPr/>
          </p:nvSpPr>
          <p:spPr bwMode="auto">
            <a:xfrm>
              <a:off x="5021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8" name="Rectangle 527"/>
            <p:cNvSpPr>
              <a:spLocks noChangeArrowheads="1"/>
            </p:cNvSpPr>
            <p:nvPr/>
          </p:nvSpPr>
          <p:spPr bwMode="auto">
            <a:xfrm>
              <a:off x="4857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9" name="Rectangle 526"/>
            <p:cNvSpPr>
              <a:spLocks noChangeArrowheads="1"/>
            </p:cNvSpPr>
            <p:nvPr/>
          </p:nvSpPr>
          <p:spPr bwMode="auto">
            <a:xfrm>
              <a:off x="4695" y="1243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0" name="Rectangle 525"/>
            <p:cNvSpPr>
              <a:spLocks noChangeArrowheads="1"/>
            </p:cNvSpPr>
            <p:nvPr/>
          </p:nvSpPr>
          <p:spPr bwMode="auto">
            <a:xfrm>
              <a:off x="4531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1" name="Rectangle 524"/>
            <p:cNvSpPr>
              <a:spLocks noChangeArrowheads="1"/>
            </p:cNvSpPr>
            <p:nvPr/>
          </p:nvSpPr>
          <p:spPr bwMode="auto">
            <a:xfrm>
              <a:off x="4368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2" name="Rectangle 523"/>
            <p:cNvSpPr>
              <a:spLocks noChangeArrowheads="1"/>
            </p:cNvSpPr>
            <p:nvPr/>
          </p:nvSpPr>
          <p:spPr bwMode="auto">
            <a:xfrm>
              <a:off x="4205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" name="Rectangle 522"/>
            <p:cNvSpPr>
              <a:spLocks noChangeArrowheads="1"/>
            </p:cNvSpPr>
            <p:nvPr/>
          </p:nvSpPr>
          <p:spPr bwMode="auto">
            <a:xfrm>
              <a:off x="4041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4" name="Rectangle 521"/>
            <p:cNvSpPr>
              <a:spLocks noChangeArrowheads="1"/>
            </p:cNvSpPr>
            <p:nvPr/>
          </p:nvSpPr>
          <p:spPr bwMode="auto">
            <a:xfrm>
              <a:off x="3879" y="1243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5" name="Rectangle 520"/>
            <p:cNvSpPr>
              <a:spLocks noChangeArrowheads="1"/>
            </p:cNvSpPr>
            <p:nvPr/>
          </p:nvSpPr>
          <p:spPr bwMode="auto">
            <a:xfrm>
              <a:off x="3715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6" name="Rectangle 519"/>
            <p:cNvSpPr>
              <a:spLocks noChangeArrowheads="1"/>
            </p:cNvSpPr>
            <p:nvPr/>
          </p:nvSpPr>
          <p:spPr bwMode="auto">
            <a:xfrm>
              <a:off x="3552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7" name="Rectangle 518"/>
            <p:cNvSpPr>
              <a:spLocks noChangeArrowheads="1"/>
            </p:cNvSpPr>
            <p:nvPr/>
          </p:nvSpPr>
          <p:spPr bwMode="auto">
            <a:xfrm>
              <a:off x="5021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" name="Rectangle 517"/>
            <p:cNvSpPr>
              <a:spLocks noChangeArrowheads="1"/>
            </p:cNvSpPr>
            <p:nvPr/>
          </p:nvSpPr>
          <p:spPr bwMode="auto">
            <a:xfrm>
              <a:off x="4857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" name="Rectangle 516"/>
            <p:cNvSpPr>
              <a:spLocks noChangeArrowheads="1"/>
            </p:cNvSpPr>
            <p:nvPr/>
          </p:nvSpPr>
          <p:spPr bwMode="auto">
            <a:xfrm>
              <a:off x="4695" y="1061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0" name="Rectangle 515"/>
            <p:cNvSpPr>
              <a:spLocks noChangeArrowheads="1"/>
            </p:cNvSpPr>
            <p:nvPr/>
          </p:nvSpPr>
          <p:spPr bwMode="auto">
            <a:xfrm>
              <a:off x="4531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1" name="Rectangle 514"/>
            <p:cNvSpPr>
              <a:spLocks noChangeArrowheads="1"/>
            </p:cNvSpPr>
            <p:nvPr/>
          </p:nvSpPr>
          <p:spPr bwMode="auto">
            <a:xfrm>
              <a:off x="4368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2" name="Rectangle 513"/>
            <p:cNvSpPr>
              <a:spLocks noChangeArrowheads="1"/>
            </p:cNvSpPr>
            <p:nvPr/>
          </p:nvSpPr>
          <p:spPr bwMode="auto">
            <a:xfrm>
              <a:off x="4205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3" name="Rectangle 512"/>
            <p:cNvSpPr>
              <a:spLocks noChangeArrowheads="1"/>
            </p:cNvSpPr>
            <p:nvPr/>
          </p:nvSpPr>
          <p:spPr bwMode="auto">
            <a:xfrm>
              <a:off x="4041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4" name="Rectangle 511"/>
            <p:cNvSpPr>
              <a:spLocks noChangeArrowheads="1"/>
            </p:cNvSpPr>
            <p:nvPr/>
          </p:nvSpPr>
          <p:spPr bwMode="auto">
            <a:xfrm>
              <a:off x="3879" y="1061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5" name="Rectangle 510"/>
            <p:cNvSpPr>
              <a:spLocks noChangeArrowheads="1"/>
            </p:cNvSpPr>
            <p:nvPr/>
          </p:nvSpPr>
          <p:spPr bwMode="auto">
            <a:xfrm>
              <a:off x="3715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6" name="Rectangle 509"/>
            <p:cNvSpPr>
              <a:spLocks noChangeArrowheads="1"/>
            </p:cNvSpPr>
            <p:nvPr/>
          </p:nvSpPr>
          <p:spPr bwMode="auto">
            <a:xfrm>
              <a:off x="3552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7" name="Rectangle 508"/>
            <p:cNvSpPr>
              <a:spLocks noChangeArrowheads="1"/>
            </p:cNvSpPr>
            <p:nvPr/>
          </p:nvSpPr>
          <p:spPr bwMode="auto">
            <a:xfrm>
              <a:off x="5021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8" name="Rectangle 507"/>
            <p:cNvSpPr>
              <a:spLocks noChangeArrowheads="1"/>
            </p:cNvSpPr>
            <p:nvPr/>
          </p:nvSpPr>
          <p:spPr bwMode="auto">
            <a:xfrm>
              <a:off x="4857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9" name="Rectangle 506"/>
            <p:cNvSpPr>
              <a:spLocks noChangeArrowheads="1"/>
            </p:cNvSpPr>
            <p:nvPr/>
          </p:nvSpPr>
          <p:spPr bwMode="auto">
            <a:xfrm>
              <a:off x="4695" y="880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0" name="Rectangle 505"/>
            <p:cNvSpPr>
              <a:spLocks noChangeArrowheads="1"/>
            </p:cNvSpPr>
            <p:nvPr/>
          </p:nvSpPr>
          <p:spPr bwMode="auto">
            <a:xfrm>
              <a:off x="4531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1" name="Rectangle 504"/>
            <p:cNvSpPr>
              <a:spLocks noChangeArrowheads="1"/>
            </p:cNvSpPr>
            <p:nvPr/>
          </p:nvSpPr>
          <p:spPr bwMode="auto">
            <a:xfrm>
              <a:off x="4368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2" name="Rectangle 503"/>
            <p:cNvSpPr>
              <a:spLocks noChangeArrowheads="1"/>
            </p:cNvSpPr>
            <p:nvPr/>
          </p:nvSpPr>
          <p:spPr bwMode="auto">
            <a:xfrm>
              <a:off x="4205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3" name="Rectangle 502"/>
            <p:cNvSpPr>
              <a:spLocks noChangeArrowheads="1"/>
            </p:cNvSpPr>
            <p:nvPr/>
          </p:nvSpPr>
          <p:spPr bwMode="auto">
            <a:xfrm>
              <a:off x="4041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4" name="Rectangle 501"/>
            <p:cNvSpPr>
              <a:spLocks noChangeArrowheads="1"/>
            </p:cNvSpPr>
            <p:nvPr/>
          </p:nvSpPr>
          <p:spPr bwMode="auto">
            <a:xfrm>
              <a:off x="3879" y="880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5" name="Rectangle 500"/>
            <p:cNvSpPr>
              <a:spLocks noChangeArrowheads="1"/>
            </p:cNvSpPr>
            <p:nvPr/>
          </p:nvSpPr>
          <p:spPr bwMode="auto">
            <a:xfrm>
              <a:off x="3715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6" name="Rectangle 499"/>
            <p:cNvSpPr>
              <a:spLocks noChangeArrowheads="1"/>
            </p:cNvSpPr>
            <p:nvPr/>
          </p:nvSpPr>
          <p:spPr bwMode="auto">
            <a:xfrm>
              <a:off x="3552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7" name="Line 649"/>
            <p:cNvSpPr>
              <a:spLocks noChangeShapeType="1"/>
            </p:cNvSpPr>
            <p:nvPr/>
          </p:nvSpPr>
          <p:spPr bwMode="auto">
            <a:xfrm>
              <a:off x="3552" y="880"/>
              <a:ext cx="1632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664"/>
            <p:cNvSpPr>
              <a:spLocks noChangeShapeType="1"/>
            </p:cNvSpPr>
            <p:nvPr/>
          </p:nvSpPr>
          <p:spPr bwMode="auto">
            <a:xfrm>
              <a:off x="3552" y="3600"/>
              <a:ext cx="1632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665"/>
            <p:cNvSpPr>
              <a:spLocks noChangeShapeType="1"/>
            </p:cNvSpPr>
            <p:nvPr/>
          </p:nvSpPr>
          <p:spPr bwMode="auto">
            <a:xfrm>
              <a:off x="3552" y="880"/>
              <a:ext cx="0" cy="272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675"/>
            <p:cNvSpPr>
              <a:spLocks noChangeShapeType="1"/>
            </p:cNvSpPr>
            <p:nvPr/>
          </p:nvSpPr>
          <p:spPr bwMode="auto">
            <a:xfrm>
              <a:off x="5184" y="880"/>
              <a:ext cx="0" cy="272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1" name="Text Box 1114"/>
          <p:cNvSpPr txBox="1">
            <a:spLocks noChangeArrowheads="1"/>
          </p:cNvSpPr>
          <p:nvPr/>
        </p:nvSpPr>
        <p:spPr bwMode="auto">
          <a:xfrm>
            <a:off x="5334000" y="12954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FF3300"/>
                </a:solidFill>
              </a:rPr>
              <a:t>Hình chữ nhật</a:t>
            </a:r>
            <a:endParaRPr lang="en-US" sz="3200" dirty="0">
              <a:solidFill>
                <a:srgbClr val="FF3300"/>
              </a:solidFill>
            </a:endParaRPr>
          </a:p>
        </p:txBody>
      </p:sp>
      <p:grpSp>
        <p:nvGrpSpPr>
          <p:cNvPr id="163" name="Group 164"/>
          <p:cNvGrpSpPr>
            <a:grpSpLocks/>
          </p:cNvGrpSpPr>
          <p:nvPr/>
        </p:nvGrpSpPr>
        <p:grpSpPr bwMode="auto">
          <a:xfrm>
            <a:off x="5299075" y="6324600"/>
            <a:ext cx="2590800" cy="427038"/>
            <a:chOff x="3408" y="3648"/>
            <a:chExt cx="1632" cy="269"/>
          </a:xfrm>
        </p:grpSpPr>
        <p:sp>
          <p:nvSpPr>
            <p:cNvPr id="164" name="Line 165"/>
            <p:cNvSpPr>
              <a:spLocks noChangeShapeType="1"/>
            </p:cNvSpPr>
            <p:nvPr/>
          </p:nvSpPr>
          <p:spPr bwMode="auto">
            <a:xfrm>
              <a:off x="3408" y="3888"/>
              <a:ext cx="1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Text Box 166"/>
            <p:cNvSpPr txBox="1">
              <a:spLocks noChangeArrowheads="1"/>
            </p:cNvSpPr>
            <p:nvPr/>
          </p:nvSpPr>
          <p:spPr bwMode="auto">
            <a:xfrm>
              <a:off x="3600" y="3648"/>
              <a:ext cx="129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vi-VN" sz="2200" dirty="0"/>
                <a:t>Ngang 10 ô</a:t>
              </a:r>
              <a:endParaRPr lang="en-US" sz="2200" dirty="0"/>
            </a:p>
          </p:txBody>
        </p:sp>
      </p:grpSp>
      <p:grpSp>
        <p:nvGrpSpPr>
          <p:cNvPr id="166" name="Group 167"/>
          <p:cNvGrpSpPr>
            <a:grpSpLocks/>
          </p:cNvGrpSpPr>
          <p:nvPr/>
        </p:nvGrpSpPr>
        <p:grpSpPr bwMode="auto">
          <a:xfrm>
            <a:off x="8382000" y="1981200"/>
            <a:ext cx="519113" cy="4267200"/>
            <a:chOff x="5350" y="912"/>
            <a:chExt cx="327" cy="2688"/>
          </a:xfrm>
        </p:grpSpPr>
        <p:sp>
          <p:nvSpPr>
            <p:cNvPr id="167" name="Line 168"/>
            <p:cNvSpPr>
              <a:spLocks noChangeShapeType="1"/>
            </p:cNvSpPr>
            <p:nvPr/>
          </p:nvSpPr>
          <p:spPr bwMode="auto">
            <a:xfrm>
              <a:off x="5616" y="912"/>
              <a:ext cx="0" cy="2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Text Box 169"/>
            <p:cNvSpPr txBox="1">
              <a:spLocks noChangeArrowheads="1"/>
            </p:cNvSpPr>
            <p:nvPr/>
          </p:nvSpPr>
          <p:spPr bwMode="auto">
            <a:xfrm rot="10800000">
              <a:off x="5350" y="1248"/>
              <a:ext cx="327" cy="1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vi-VN" sz="2200" dirty="0"/>
                <a:t>Dài 15 ô</a:t>
              </a:r>
              <a:endParaRPr lang="en-US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0829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65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FF3300"/>
                </a:solidFill>
              </a:rPr>
              <a:t>Bước 1: Gấp tạo mũi và thân tên lửa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152400" y="19812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 dirty="0">
                <a:solidFill>
                  <a:srgbClr val="3333FF"/>
                </a:solidFill>
              </a:rPr>
              <a:t>Cách đặt giấy thế nào ?</a:t>
            </a:r>
            <a:endParaRPr lang="en-US" sz="3200" dirty="0">
              <a:solidFill>
                <a:srgbClr val="3333FF"/>
              </a:solidFill>
            </a:endParaRPr>
          </a:p>
        </p:txBody>
      </p:sp>
      <p:grpSp>
        <p:nvGrpSpPr>
          <p:cNvPr id="168" name="Group 8"/>
          <p:cNvGrpSpPr>
            <a:grpSpLocks/>
          </p:cNvGrpSpPr>
          <p:nvPr/>
        </p:nvGrpSpPr>
        <p:grpSpPr bwMode="auto">
          <a:xfrm>
            <a:off x="5410200" y="1397000"/>
            <a:ext cx="2590800" cy="4318000"/>
            <a:chOff x="3552" y="880"/>
            <a:chExt cx="1632" cy="2720"/>
          </a:xfrm>
        </p:grpSpPr>
        <p:sp>
          <p:nvSpPr>
            <p:cNvPr id="169" name="Rectangle 9"/>
            <p:cNvSpPr>
              <a:spLocks noChangeArrowheads="1"/>
            </p:cNvSpPr>
            <p:nvPr/>
          </p:nvSpPr>
          <p:spPr bwMode="auto">
            <a:xfrm>
              <a:off x="5021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0" name="Rectangle 10"/>
            <p:cNvSpPr>
              <a:spLocks noChangeArrowheads="1"/>
            </p:cNvSpPr>
            <p:nvPr/>
          </p:nvSpPr>
          <p:spPr bwMode="auto">
            <a:xfrm>
              <a:off x="4857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1" name="Rectangle 11"/>
            <p:cNvSpPr>
              <a:spLocks noChangeArrowheads="1"/>
            </p:cNvSpPr>
            <p:nvPr/>
          </p:nvSpPr>
          <p:spPr bwMode="auto">
            <a:xfrm>
              <a:off x="4695" y="3419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2" name="Rectangle 12"/>
            <p:cNvSpPr>
              <a:spLocks noChangeArrowheads="1"/>
            </p:cNvSpPr>
            <p:nvPr/>
          </p:nvSpPr>
          <p:spPr bwMode="auto">
            <a:xfrm>
              <a:off x="4531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3" name="Rectangle 13"/>
            <p:cNvSpPr>
              <a:spLocks noChangeArrowheads="1"/>
            </p:cNvSpPr>
            <p:nvPr/>
          </p:nvSpPr>
          <p:spPr bwMode="auto">
            <a:xfrm>
              <a:off x="4368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4" name="Rectangle 14"/>
            <p:cNvSpPr>
              <a:spLocks noChangeArrowheads="1"/>
            </p:cNvSpPr>
            <p:nvPr/>
          </p:nvSpPr>
          <p:spPr bwMode="auto">
            <a:xfrm>
              <a:off x="4205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5" name="Rectangle 15"/>
            <p:cNvSpPr>
              <a:spLocks noChangeArrowheads="1"/>
            </p:cNvSpPr>
            <p:nvPr/>
          </p:nvSpPr>
          <p:spPr bwMode="auto">
            <a:xfrm>
              <a:off x="4041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6" name="Rectangle 16"/>
            <p:cNvSpPr>
              <a:spLocks noChangeArrowheads="1"/>
            </p:cNvSpPr>
            <p:nvPr/>
          </p:nvSpPr>
          <p:spPr bwMode="auto">
            <a:xfrm>
              <a:off x="3879" y="3419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7" name="Rectangle 17"/>
            <p:cNvSpPr>
              <a:spLocks noChangeArrowheads="1"/>
            </p:cNvSpPr>
            <p:nvPr/>
          </p:nvSpPr>
          <p:spPr bwMode="auto">
            <a:xfrm>
              <a:off x="3715" y="3419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8" name="Rectangle 18"/>
            <p:cNvSpPr>
              <a:spLocks noChangeArrowheads="1"/>
            </p:cNvSpPr>
            <p:nvPr/>
          </p:nvSpPr>
          <p:spPr bwMode="auto">
            <a:xfrm>
              <a:off x="3552" y="3419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9" name="Rectangle 19"/>
            <p:cNvSpPr>
              <a:spLocks noChangeArrowheads="1"/>
            </p:cNvSpPr>
            <p:nvPr/>
          </p:nvSpPr>
          <p:spPr bwMode="auto">
            <a:xfrm>
              <a:off x="5021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0" name="Rectangle 20"/>
            <p:cNvSpPr>
              <a:spLocks noChangeArrowheads="1"/>
            </p:cNvSpPr>
            <p:nvPr/>
          </p:nvSpPr>
          <p:spPr bwMode="auto">
            <a:xfrm>
              <a:off x="4857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1" name="Rectangle 21"/>
            <p:cNvSpPr>
              <a:spLocks noChangeArrowheads="1"/>
            </p:cNvSpPr>
            <p:nvPr/>
          </p:nvSpPr>
          <p:spPr bwMode="auto">
            <a:xfrm>
              <a:off x="4695" y="3237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2" name="Rectangle 22"/>
            <p:cNvSpPr>
              <a:spLocks noChangeArrowheads="1"/>
            </p:cNvSpPr>
            <p:nvPr/>
          </p:nvSpPr>
          <p:spPr bwMode="auto">
            <a:xfrm>
              <a:off x="4531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3" name="Rectangle 23"/>
            <p:cNvSpPr>
              <a:spLocks noChangeArrowheads="1"/>
            </p:cNvSpPr>
            <p:nvPr/>
          </p:nvSpPr>
          <p:spPr bwMode="auto">
            <a:xfrm>
              <a:off x="4368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4" name="Rectangle 24"/>
            <p:cNvSpPr>
              <a:spLocks noChangeArrowheads="1"/>
            </p:cNvSpPr>
            <p:nvPr/>
          </p:nvSpPr>
          <p:spPr bwMode="auto">
            <a:xfrm>
              <a:off x="4205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5" name="Rectangle 25"/>
            <p:cNvSpPr>
              <a:spLocks noChangeArrowheads="1"/>
            </p:cNvSpPr>
            <p:nvPr/>
          </p:nvSpPr>
          <p:spPr bwMode="auto">
            <a:xfrm>
              <a:off x="4041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6" name="Rectangle 26"/>
            <p:cNvSpPr>
              <a:spLocks noChangeArrowheads="1"/>
            </p:cNvSpPr>
            <p:nvPr/>
          </p:nvSpPr>
          <p:spPr bwMode="auto">
            <a:xfrm>
              <a:off x="3879" y="3237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7" name="Rectangle 27"/>
            <p:cNvSpPr>
              <a:spLocks noChangeArrowheads="1"/>
            </p:cNvSpPr>
            <p:nvPr/>
          </p:nvSpPr>
          <p:spPr bwMode="auto">
            <a:xfrm>
              <a:off x="3715" y="3237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8" name="Rectangle 28"/>
            <p:cNvSpPr>
              <a:spLocks noChangeArrowheads="1"/>
            </p:cNvSpPr>
            <p:nvPr/>
          </p:nvSpPr>
          <p:spPr bwMode="auto">
            <a:xfrm>
              <a:off x="3552" y="3237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9" name="Rectangle 29"/>
            <p:cNvSpPr>
              <a:spLocks noChangeArrowheads="1"/>
            </p:cNvSpPr>
            <p:nvPr/>
          </p:nvSpPr>
          <p:spPr bwMode="auto">
            <a:xfrm>
              <a:off x="5021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0" name="Rectangle 30"/>
            <p:cNvSpPr>
              <a:spLocks noChangeArrowheads="1"/>
            </p:cNvSpPr>
            <p:nvPr/>
          </p:nvSpPr>
          <p:spPr bwMode="auto">
            <a:xfrm>
              <a:off x="4857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1" name="Rectangle 31"/>
            <p:cNvSpPr>
              <a:spLocks noChangeArrowheads="1"/>
            </p:cNvSpPr>
            <p:nvPr/>
          </p:nvSpPr>
          <p:spPr bwMode="auto">
            <a:xfrm>
              <a:off x="4695" y="3056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2" name="Rectangle 32"/>
            <p:cNvSpPr>
              <a:spLocks noChangeArrowheads="1"/>
            </p:cNvSpPr>
            <p:nvPr/>
          </p:nvSpPr>
          <p:spPr bwMode="auto">
            <a:xfrm>
              <a:off x="4531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3" name="Rectangle 33"/>
            <p:cNvSpPr>
              <a:spLocks noChangeArrowheads="1"/>
            </p:cNvSpPr>
            <p:nvPr/>
          </p:nvSpPr>
          <p:spPr bwMode="auto">
            <a:xfrm>
              <a:off x="4368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4" name="Rectangle 34"/>
            <p:cNvSpPr>
              <a:spLocks noChangeArrowheads="1"/>
            </p:cNvSpPr>
            <p:nvPr/>
          </p:nvSpPr>
          <p:spPr bwMode="auto">
            <a:xfrm>
              <a:off x="4205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5" name="Rectangle 35"/>
            <p:cNvSpPr>
              <a:spLocks noChangeArrowheads="1"/>
            </p:cNvSpPr>
            <p:nvPr/>
          </p:nvSpPr>
          <p:spPr bwMode="auto">
            <a:xfrm>
              <a:off x="4041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6" name="Rectangle 36"/>
            <p:cNvSpPr>
              <a:spLocks noChangeArrowheads="1"/>
            </p:cNvSpPr>
            <p:nvPr/>
          </p:nvSpPr>
          <p:spPr bwMode="auto">
            <a:xfrm>
              <a:off x="3879" y="3056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7" name="Rectangle 37"/>
            <p:cNvSpPr>
              <a:spLocks noChangeArrowheads="1"/>
            </p:cNvSpPr>
            <p:nvPr/>
          </p:nvSpPr>
          <p:spPr bwMode="auto">
            <a:xfrm>
              <a:off x="3715" y="3056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8" name="Rectangle 38"/>
            <p:cNvSpPr>
              <a:spLocks noChangeArrowheads="1"/>
            </p:cNvSpPr>
            <p:nvPr/>
          </p:nvSpPr>
          <p:spPr bwMode="auto">
            <a:xfrm>
              <a:off x="3552" y="3056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9" name="Rectangle 39"/>
            <p:cNvSpPr>
              <a:spLocks noChangeArrowheads="1"/>
            </p:cNvSpPr>
            <p:nvPr/>
          </p:nvSpPr>
          <p:spPr bwMode="auto">
            <a:xfrm>
              <a:off x="5021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0" name="Rectangle 40"/>
            <p:cNvSpPr>
              <a:spLocks noChangeArrowheads="1"/>
            </p:cNvSpPr>
            <p:nvPr/>
          </p:nvSpPr>
          <p:spPr bwMode="auto">
            <a:xfrm>
              <a:off x="4857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1" name="Rectangle 41"/>
            <p:cNvSpPr>
              <a:spLocks noChangeArrowheads="1"/>
            </p:cNvSpPr>
            <p:nvPr/>
          </p:nvSpPr>
          <p:spPr bwMode="auto">
            <a:xfrm>
              <a:off x="4695" y="2875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2" name="Rectangle 42"/>
            <p:cNvSpPr>
              <a:spLocks noChangeArrowheads="1"/>
            </p:cNvSpPr>
            <p:nvPr/>
          </p:nvSpPr>
          <p:spPr bwMode="auto">
            <a:xfrm>
              <a:off x="4531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3" name="Rectangle 43"/>
            <p:cNvSpPr>
              <a:spLocks noChangeArrowheads="1"/>
            </p:cNvSpPr>
            <p:nvPr/>
          </p:nvSpPr>
          <p:spPr bwMode="auto">
            <a:xfrm>
              <a:off x="4368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" name="Rectangle 44"/>
            <p:cNvSpPr>
              <a:spLocks noChangeArrowheads="1"/>
            </p:cNvSpPr>
            <p:nvPr/>
          </p:nvSpPr>
          <p:spPr bwMode="auto">
            <a:xfrm>
              <a:off x="4205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" name="Rectangle 45"/>
            <p:cNvSpPr>
              <a:spLocks noChangeArrowheads="1"/>
            </p:cNvSpPr>
            <p:nvPr/>
          </p:nvSpPr>
          <p:spPr bwMode="auto">
            <a:xfrm>
              <a:off x="4041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6" name="Rectangle 46"/>
            <p:cNvSpPr>
              <a:spLocks noChangeArrowheads="1"/>
            </p:cNvSpPr>
            <p:nvPr/>
          </p:nvSpPr>
          <p:spPr bwMode="auto">
            <a:xfrm>
              <a:off x="3879" y="2875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7" name="Rectangle 47"/>
            <p:cNvSpPr>
              <a:spLocks noChangeArrowheads="1"/>
            </p:cNvSpPr>
            <p:nvPr/>
          </p:nvSpPr>
          <p:spPr bwMode="auto">
            <a:xfrm>
              <a:off x="3715" y="2875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8" name="Rectangle 48"/>
            <p:cNvSpPr>
              <a:spLocks noChangeArrowheads="1"/>
            </p:cNvSpPr>
            <p:nvPr/>
          </p:nvSpPr>
          <p:spPr bwMode="auto">
            <a:xfrm>
              <a:off x="3552" y="2875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9" name="Rectangle 49"/>
            <p:cNvSpPr>
              <a:spLocks noChangeArrowheads="1"/>
            </p:cNvSpPr>
            <p:nvPr/>
          </p:nvSpPr>
          <p:spPr bwMode="auto">
            <a:xfrm>
              <a:off x="5021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4857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" name="Rectangle 51"/>
            <p:cNvSpPr>
              <a:spLocks noChangeArrowheads="1"/>
            </p:cNvSpPr>
            <p:nvPr/>
          </p:nvSpPr>
          <p:spPr bwMode="auto">
            <a:xfrm>
              <a:off x="4695" y="2693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4531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3" name="Rectangle 53"/>
            <p:cNvSpPr>
              <a:spLocks noChangeArrowheads="1"/>
            </p:cNvSpPr>
            <p:nvPr/>
          </p:nvSpPr>
          <p:spPr bwMode="auto">
            <a:xfrm>
              <a:off x="4368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4" name="Rectangle 54"/>
            <p:cNvSpPr>
              <a:spLocks noChangeArrowheads="1"/>
            </p:cNvSpPr>
            <p:nvPr/>
          </p:nvSpPr>
          <p:spPr bwMode="auto">
            <a:xfrm>
              <a:off x="4205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4041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6" name="Rectangle 56"/>
            <p:cNvSpPr>
              <a:spLocks noChangeArrowheads="1"/>
            </p:cNvSpPr>
            <p:nvPr/>
          </p:nvSpPr>
          <p:spPr bwMode="auto">
            <a:xfrm>
              <a:off x="3879" y="2693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7" name="Rectangle 57"/>
            <p:cNvSpPr>
              <a:spLocks noChangeArrowheads="1"/>
            </p:cNvSpPr>
            <p:nvPr/>
          </p:nvSpPr>
          <p:spPr bwMode="auto">
            <a:xfrm>
              <a:off x="3715" y="2693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552" y="2693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9" name="Rectangle 59"/>
            <p:cNvSpPr>
              <a:spLocks noChangeArrowheads="1"/>
            </p:cNvSpPr>
            <p:nvPr/>
          </p:nvSpPr>
          <p:spPr bwMode="auto">
            <a:xfrm>
              <a:off x="5021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0" name="Rectangle 60"/>
            <p:cNvSpPr>
              <a:spLocks noChangeArrowheads="1"/>
            </p:cNvSpPr>
            <p:nvPr/>
          </p:nvSpPr>
          <p:spPr bwMode="auto">
            <a:xfrm>
              <a:off x="4857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4695" y="2512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2" name="Rectangle 62"/>
            <p:cNvSpPr>
              <a:spLocks noChangeArrowheads="1"/>
            </p:cNvSpPr>
            <p:nvPr/>
          </p:nvSpPr>
          <p:spPr bwMode="auto">
            <a:xfrm>
              <a:off x="4531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3" name="Rectangle 63"/>
            <p:cNvSpPr>
              <a:spLocks noChangeArrowheads="1"/>
            </p:cNvSpPr>
            <p:nvPr/>
          </p:nvSpPr>
          <p:spPr bwMode="auto">
            <a:xfrm>
              <a:off x="4368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4" name="Rectangle 64"/>
            <p:cNvSpPr>
              <a:spLocks noChangeArrowheads="1"/>
            </p:cNvSpPr>
            <p:nvPr/>
          </p:nvSpPr>
          <p:spPr bwMode="auto">
            <a:xfrm>
              <a:off x="4205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5" name="Rectangle 65"/>
            <p:cNvSpPr>
              <a:spLocks noChangeArrowheads="1"/>
            </p:cNvSpPr>
            <p:nvPr/>
          </p:nvSpPr>
          <p:spPr bwMode="auto">
            <a:xfrm>
              <a:off x="4041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6" name="Rectangle 66"/>
            <p:cNvSpPr>
              <a:spLocks noChangeArrowheads="1"/>
            </p:cNvSpPr>
            <p:nvPr/>
          </p:nvSpPr>
          <p:spPr bwMode="auto">
            <a:xfrm>
              <a:off x="3879" y="2512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7" name="Rectangle 67"/>
            <p:cNvSpPr>
              <a:spLocks noChangeArrowheads="1"/>
            </p:cNvSpPr>
            <p:nvPr/>
          </p:nvSpPr>
          <p:spPr bwMode="auto">
            <a:xfrm>
              <a:off x="3715" y="2512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8" name="Rectangle 68"/>
            <p:cNvSpPr>
              <a:spLocks noChangeArrowheads="1"/>
            </p:cNvSpPr>
            <p:nvPr/>
          </p:nvSpPr>
          <p:spPr bwMode="auto">
            <a:xfrm>
              <a:off x="3552" y="2512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9" name="Rectangle 69"/>
            <p:cNvSpPr>
              <a:spLocks noChangeArrowheads="1"/>
            </p:cNvSpPr>
            <p:nvPr/>
          </p:nvSpPr>
          <p:spPr bwMode="auto">
            <a:xfrm>
              <a:off x="5021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0" name="Rectangle 70"/>
            <p:cNvSpPr>
              <a:spLocks noChangeArrowheads="1"/>
            </p:cNvSpPr>
            <p:nvPr/>
          </p:nvSpPr>
          <p:spPr bwMode="auto">
            <a:xfrm>
              <a:off x="4857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1" name="Rectangle 71"/>
            <p:cNvSpPr>
              <a:spLocks noChangeArrowheads="1"/>
            </p:cNvSpPr>
            <p:nvPr/>
          </p:nvSpPr>
          <p:spPr bwMode="auto">
            <a:xfrm>
              <a:off x="4695" y="2331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2" name="Rectangle 72"/>
            <p:cNvSpPr>
              <a:spLocks noChangeArrowheads="1"/>
            </p:cNvSpPr>
            <p:nvPr/>
          </p:nvSpPr>
          <p:spPr bwMode="auto">
            <a:xfrm>
              <a:off x="4531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3" name="Rectangle 73"/>
            <p:cNvSpPr>
              <a:spLocks noChangeArrowheads="1"/>
            </p:cNvSpPr>
            <p:nvPr/>
          </p:nvSpPr>
          <p:spPr bwMode="auto">
            <a:xfrm>
              <a:off x="4368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4" name="Rectangle 74"/>
            <p:cNvSpPr>
              <a:spLocks noChangeArrowheads="1"/>
            </p:cNvSpPr>
            <p:nvPr/>
          </p:nvSpPr>
          <p:spPr bwMode="auto">
            <a:xfrm>
              <a:off x="4205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5" name="Rectangle 75"/>
            <p:cNvSpPr>
              <a:spLocks noChangeArrowheads="1"/>
            </p:cNvSpPr>
            <p:nvPr/>
          </p:nvSpPr>
          <p:spPr bwMode="auto">
            <a:xfrm>
              <a:off x="4041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6" name="Rectangle 76"/>
            <p:cNvSpPr>
              <a:spLocks noChangeArrowheads="1"/>
            </p:cNvSpPr>
            <p:nvPr/>
          </p:nvSpPr>
          <p:spPr bwMode="auto">
            <a:xfrm>
              <a:off x="3879" y="2331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7" name="Rectangle 77"/>
            <p:cNvSpPr>
              <a:spLocks noChangeArrowheads="1"/>
            </p:cNvSpPr>
            <p:nvPr/>
          </p:nvSpPr>
          <p:spPr bwMode="auto">
            <a:xfrm>
              <a:off x="3715" y="2331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8" name="Rectangle 78"/>
            <p:cNvSpPr>
              <a:spLocks noChangeArrowheads="1"/>
            </p:cNvSpPr>
            <p:nvPr/>
          </p:nvSpPr>
          <p:spPr bwMode="auto">
            <a:xfrm>
              <a:off x="3552" y="2331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39" name="Rectangle 79"/>
            <p:cNvSpPr>
              <a:spLocks noChangeArrowheads="1"/>
            </p:cNvSpPr>
            <p:nvPr/>
          </p:nvSpPr>
          <p:spPr bwMode="auto">
            <a:xfrm>
              <a:off x="5021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0" name="Rectangle 80"/>
            <p:cNvSpPr>
              <a:spLocks noChangeArrowheads="1"/>
            </p:cNvSpPr>
            <p:nvPr/>
          </p:nvSpPr>
          <p:spPr bwMode="auto">
            <a:xfrm>
              <a:off x="4857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1" name="Rectangle 81"/>
            <p:cNvSpPr>
              <a:spLocks noChangeArrowheads="1"/>
            </p:cNvSpPr>
            <p:nvPr/>
          </p:nvSpPr>
          <p:spPr bwMode="auto">
            <a:xfrm>
              <a:off x="4695" y="2149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2" name="Rectangle 82"/>
            <p:cNvSpPr>
              <a:spLocks noChangeArrowheads="1"/>
            </p:cNvSpPr>
            <p:nvPr/>
          </p:nvSpPr>
          <p:spPr bwMode="auto">
            <a:xfrm>
              <a:off x="4531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3" name="Rectangle 83"/>
            <p:cNvSpPr>
              <a:spLocks noChangeArrowheads="1"/>
            </p:cNvSpPr>
            <p:nvPr/>
          </p:nvSpPr>
          <p:spPr bwMode="auto">
            <a:xfrm>
              <a:off x="4368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4" name="Rectangle 84"/>
            <p:cNvSpPr>
              <a:spLocks noChangeArrowheads="1"/>
            </p:cNvSpPr>
            <p:nvPr/>
          </p:nvSpPr>
          <p:spPr bwMode="auto">
            <a:xfrm>
              <a:off x="4205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" name="Rectangle 85"/>
            <p:cNvSpPr>
              <a:spLocks noChangeArrowheads="1"/>
            </p:cNvSpPr>
            <p:nvPr/>
          </p:nvSpPr>
          <p:spPr bwMode="auto">
            <a:xfrm>
              <a:off x="4041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" name="Rectangle 86"/>
            <p:cNvSpPr>
              <a:spLocks noChangeArrowheads="1"/>
            </p:cNvSpPr>
            <p:nvPr/>
          </p:nvSpPr>
          <p:spPr bwMode="auto">
            <a:xfrm>
              <a:off x="3879" y="2149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7" name="Rectangle 87"/>
            <p:cNvSpPr>
              <a:spLocks noChangeArrowheads="1"/>
            </p:cNvSpPr>
            <p:nvPr/>
          </p:nvSpPr>
          <p:spPr bwMode="auto">
            <a:xfrm>
              <a:off x="3715" y="2149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8" name="Rectangle 88"/>
            <p:cNvSpPr>
              <a:spLocks noChangeArrowheads="1"/>
            </p:cNvSpPr>
            <p:nvPr/>
          </p:nvSpPr>
          <p:spPr bwMode="auto">
            <a:xfrm>
              <a:off x="3552" y="2149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9" name="Rectangle 89"/>
            <p:cNvSpPr>
              <a:spLocks noChangeArrowheads="1"/>
            </p:cNvSpPr>
            <p:nvPr/>
          </p:nvSpPr>
          <p:spPr bwMode="auto">
            <a:xfrm>
              <a:off x="5021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0" name="Rectangle 90"/>
            <p:cNvSpPr>
              <a:spLocks noChangeArrowheads="1"/>
            </p:cNvSpPr>
            <p:nvPr/>
          </p:nvSpPr>
          <p:spPr bwMode="auto">
            <a:xfrm>
              <a:off x="4857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1" name="Rectangle 91"/>
            <p:cNvSpPr>
              <a:spLocks noChangeArrowheads="1"/>
            </p:cNvSpPr>
            <p:nvPr/>
          </p:nvSpPr>
          <p:spPr bwMode="auto">
            <a:xfrm>
              <a:off x="4695" y="1968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2" name="Rectangle 92"/>
            <p:cNvSpPr>
              <a:spLocks noChangeArrowheads="1"/>
            </p:cNvSpPr>
            <p:nvPr/>
          </p:nvSpPr>
          <p:spPr bwMode="auto">
            <a:xfrm>
              <a:off x="4531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3" name="Rectangle 93"/>
            <p:cNvSpPr>
              <a:spLocks noChangeArrowheads="1"/>
            </p:cNvSpPr>
            <p:nvPr/>
          </p:nvSpPr>
          <p:spPr bwMode="auto">
            <a:xfrm>
              <a:off x="4368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4" name="Rectangle 94"/>
            <p:cNvSpPr>
              <a:spLocks noChangeArrowheads="1"/>
            </p:cNvSpPr>
            <p:nvPr/>
          </p:nvSpPr>
          <p:spPr bwMode="auto">
            <a:xfrm>
              <a:off x="4205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5" name="Rectangle 95"/>
            <p:cNvSpPr>
              <a:spLocks noChangeArrowheads="1"/>
            </p:cNvSpPr>
            <p:nvPr/>
          </p:nvSpPr>
          <p:spPr bwMode="auto">
            <a:xfrm>
              <a:off x="4041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6" name="Rectangle 96"/>
            <p:cNvSpPr>
              <a:spLocks noChangeArrowheads="1"/>
            </p:cNvSpPr>
            <p:nvPr/>
          </p:nvSpPr>
          <p:spPr bwMode="auto">
            <a:xfrm>
              <a:off x="3879" y="1968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7" name="Rectangle 97"/>
            <p:cNvSpPr>
              <a:spLocks noChangeArrowheads="1"/>
            </p:cNvSpPr>
            <p:nvPr/>
          </p:nvSpPr>
          <p:spPr bwMode="auto">
            <a:xfrm>
              <a:off x="3715" y="1968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8" name="Rectangle 98"/>
            <p:cNvSpPr>
              <a:spLocks noChangeArrowheads="1"/>
            </p:cNvSpPr>
            <p:nvPr/>
          </p:nvSpPr>
          <p:spPr bwMode="auto">
            <a:xfrm>
              <a:off x="3552" y="1968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9" name="Rectangle 99"/>
            <p:cNvSpPr>
              <a:spLocks noChangeArrowheads="1"/>
            </p:cNvSpPr>
            <p:nvPr/>
          </p:nvSpPr>
          <p:spPr bwMode="auto">
            <a:xfrm>
              <a:off x="5021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0" name="Rectangle 100"/>
            <p:cNvSpPr>
              <a:spLocks noChangeArrowheads="1"/>
            </p:cNvSpPr>
            <p:nvPr/>
          </p:nvSpPr>
          <p:spPr bwMode="auto">
            <a:xfrm>
              <a:off x="4857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1" name="Rectangle 101"/>
            <p:cNvSpPr>
              <a:spLocks noChangeArrowheads="1"/>
            </p:cNvSpPr>
            <p:nvPr/>
          </p:nvSpPr>
          <p:spPr bwMode="auto">
            <a:xfrm>
              <a:off x="4695" y="1787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2" name="Rectangle 102"/>
            <p:cNvSpPr>
              <a:spLocks noChangeArrowheads="1"/>
            </p:cNvSpPr>
            <p:nvPr/>
          </p:nvSpPr>
          <p:spPr bwMode="auto">
            <a:xfrm>
              <a:off x="4531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3" name="Rectangle 103"/>
            <p:cNvSpPr>
              <a:spLocks noChangeArrowheads="1"/>
            </p:cNvSpPr>
            <p:nvPr/>
          </p:nvSpPr>
          <p:spPr bwMode="auto">
            <a:xfrm>
              <a:off x="4368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4" name="Rectangle 104"/>
            <p:cNvSpPr>
              <a:spLocks noChangeArrowheads="1"/>
            </p:cNvSpPr>
            <p:nvPr/>
          </p:nvSpPr>
          <p:spPr bwMode="auto">
            <a:xfrm>
              <a:off x="4205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5" name="Rectangle 105"/>
            <p:cNvSpPr>
              <a:spLocks noChangeArrowheads="1"/>
            </p:cNvSpPr>
            <p:nvPr/>
          </p:nvSpPr>
          <p:spPr bwMode="auto">
            <a:xfrm>
              <a:off x="4041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6" name="Rectangle 106"/>
            <p:cNvSpPr>
              <a:spLocks noChangeArrowheads="1"/>
            </p:cNvSpPr>
            <p:nvPr/>
          </p:nvSpPr>
          <p:spPr bwMode="auto">
            <a:xfrm>
              <a:off x="3879" y="1787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7" name="Rectangle 107"/>
            <p:cNvSpPr>
              <a:spLocks noChangeArrowheads="1"/>
            </p:cNvSpPr>
            <p:nvPr/>
          </p:nvSpPr>
          <p:spPr bwMode="auto">
            <a:xfrm>
              <a:off x="3715" y="1787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8" name="Rectangle 108"/>
            <p:cNvSpPr>
              <a:spLocks noChangeArrowheads="1"/>
            </p:cNvSpPr>
            <p:nvPr/>
          </p:nvSpPr>
          <p:spPr bwMode="auto">
            <a:xfrm>
              <a:off x="3552" y="1787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9" name="Rectangle 109"/>
            <p:cNvSpPr>
              <a:spLocks noChangeArrowheads="1"/>
            </p:cNvSpPr>
            <p:nvPr/>
          </p:nvSpPr>
          <p:spPr bwMode="auto">
            <a:xfrm>
              <a:off x="5021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0" name="Rectangle 110"/>
            <p:cNvSpPr>
              <a:spLocks noChangeArrowheads="1"/>
            </p:cNvSpPr>
            <p:nvPr/>
          </p:nvSpPr>
          <p:spPr bwMode="auto">
            <a:xfrm>
              <a:off x="4857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1" name="Rectangle 111"/>
            <p:cNvSpPr>
              <a:spLocks noChangeArrowheads="1"/>
            </p:cNvSpPr>
            <p:nvPr/>
          </p:nvSpPr>
          <p:spPr bwMode="auto">
            <a:xfrm>
              <a:off x="4695" y="1605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2" name="Rectangle 112"/>
            <p:cNvSpPr>
              <a:spLocks noChangeArrowheads="1"/>
            </p:cNvSpPr>
            <p:nvPr/>
          </p:nvSpPr>
          <p:spPr bwMode="auto">
            <a:xfrm>
              <a:off x="4531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3" name="Rectangle 113"/>
            <p:cNvSpPr>
              <a:spLocks noChangeArrowheads="1"/>
            </p:cNvSpPr>
            <p:nvPr/>
          </p:nvSpPr>
          <p:spPr bwMode="auto">
            <a:xfrm>
              <a:off x="4368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4" name="Rectangle 114"/>
            <p:cNvSpPr>
              <a:spLocks noChangeArrowheads="1"/>
            </p:cNvSpPr>
            <p:nvPr/>
          </p:nvSpPr>
          <p:spPr bwMode="auto">
            <a:xfrm>
              <a:off x="4205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5" name="Rectangle 115"/>
            <p:cNvSpPr>
              <a:spLocks noChangeArrowheads="1"/>
            </p:cNvSpPr>
            <p:nvPr/>
          </p:nvSpPr>
          <p:spPr bwMode="auto">
            <a:xfrm>
              <a:off x="4041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" name="Rectangle 116"/>
            <p:cNvSpPr>
              <a:spLocks noChangeArrowheads="1"/>
            </p:cNvSpPr>
            <p:nvPr/>
          </p:nvSpPr>
          <p:spPr bwMode="auto">
            <a:xfrm>
              <a:off x="3879" y="1605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7" name="Rectangle 117"/>
            <p:cNvSpPr>
              <a:spLocks noChangeArrowheads="1"/>
            </p:cNvSpPr>
            <p:nvPr/>
          </p:nvSpPr>
          <p:spPr bwMode="auto">
            <a:xfrm>
              <a:off x="3715" y="1605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8" name="Rectangle 118"/>
            <p:cNvSpPr>
              <a:spLocks noChangeArrowheads="1"/>
            </p:cNvSpPr>
            <p:nvPr/>
          </p:nvSpPr>
          <p:spPr bwMode="auto">
            <a:xfrm>
              <a:off x="3552" y="1605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9" name="Rectangle 119"/>
            <p:cNvSpPr>
              <a:spLocks noChangeArrowheads="1"/>
            </p:cNvSpPr>
            <p:nvPr/>
          </p:nvSpPr>
          <p:spPr bwMode="auto">
            <a:xfrm>
              <a:off x="5021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0" name="Rectangle 120"/>
            <p:cNvSpPr>
              <a:spLocks noChangeArrowheads="1"/>
            </p:cNvSpPr>
            <p:nvPr/>
          </p:nvSpPr>
          <p:spPr bwMode="auto">
            <a:xfrm>
              <a:off x="4857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1" name="Rectangle 121"/>
            <p:cNvSpPr>
              <a:spLocks noChangeArrowheads="1"/>
            </p:cNvSpPr>
            <p:nvPr/>
          </p:nvSpPr>
          <p:spPr bwMode="auto">
            <a:xfrm>
              <a:off x="4695" y="1424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2" name="Rectangle 122"/>
            <p:cNvSpPr>
              <a:spLocks noChangeArrowheads="1"/>
            </p:cNvSpPr>
            <p:nvPr/>
          </p:nvSpPr>
          <p:spPr bwMode="auto">
            <a:xfrm>
              <a:off x="4531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3" name="Rectangle 123"/>
            <p:cNvSpPr>
              <a:spLocks noChangeArrowheads="1"/>
            </p:cNvSpPr>
            <p:nvPr/>
          </p:nvSpPr>
          <p:spPr bwMode="auto">
            <a:xfrm>
              <a:off x="4368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4" name="Rectangle 124"/>
            <p:cNvSpPr>
              <a:spLocks noChangeArrowheads="1"/>
            </p:cNvSpPr>
            <p:nvPr/>
          </p:nvSpPr>
          <p:spPr bwMode="auto">
            <a:xfrm>
              <a:off x="4205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5" name="Rectangle 125"/>
            <p:cNvSpPr>
              <a:spLocks noChangeArrowheads="1"/>
            </p:cNvSpPr>
            <p:nvPr/>
          </p:nvSpPr>
          <p:spPr bwMode="auto">
            <a:xfrm>
              <a:off x="4041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" name="Rectangle 126"/>
            <p:cNvSpPr>
              <a:spLocks noChangeArrowheads="1"/>
            </p:cNvSpPr>
            <p:nvPr/>
          </p:nvSpPr>
          <p:spPr bwMode="auto">
            <a:xfrm>
              <a:off x="3879" y="1424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" name="Rectangle 127"/>
            <p:cNvSpPr>
              <a:spLocks noChangeArrowheads="1"/>
            </p:cNvSpPr>
            <p:nvPr/>
          </p:nvSpPr>
          <p:spPr bwMode="auto">
            <a:xfrm>
              <a:off x="3715" y="1424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8" name="Rectangle 128"/>
            <p:cNvSpPr>
              <a:spLocks noChangeArrowheads="1"/>
            </p:cNvSpPr>
            <p:nvPr/>
          </p:nvSpPr>
          <p:spPr bwMode="auto">
            <a:xfrm>
              <a:off x="3552" y="1424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9" name="Rectangle 129"/>
            <p:cNvSpPr>
              <a:spLocks noChangeArrowheads="1"/>
            </p:cNvSpPr>
            <p:nvPr/>
          </p:nvSpPr>
          <p:spPr bwMode="auto">
            <a:xfrm>
              <a:off x="5021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0" name="Rectangle 130"/>
            <p:cNvSpPr>
              <a:spLocks noChangeArrowheads="1"/>
            </p:cNvSpPr>
            <p:nvPr/>
          </p:nvSpPr>
          <p:spPr bwMode="auto">
            <a:xfrm>
              <a:off x="4857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1" name="Rectangle 131"/>
            <p:cNvSpPr>
              <a:spLocks noChangeArrowheads="1"/>
            </p:cNvSpPr>
            <p:nvPr/>
          </p:nvSpPr>
          <p:spPr bwMode="auto">
            <a:xfrm>
              <a:off x="4695" y="1243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2" name="Rectangle 132"/>
            <p:cNvSpPr>
              <a:spLocks noChangeArrowheads="1"/>
            </p:cNvSpPr>
            <p:nvPr/>
          </p:nvSpPr>
          <p:spPr bwMode="auto">
            <a:xfrm>
              <a:off x="4531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3" name="Rectangle 133"/>
            <p:cNvSpPr>
              <a:spLocks noChangeArrowheads="1"/>
            </p:cNvSpPr>
            <p:nvPr/>
          </p:nvSpPr>
          <p:spPr bwMode="auto">
            <a:xfrm>
              <a:off x="4368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4" name="Rectangle 134"/>
            <p:cNvSpPr>
              <a:spLocks noChangeArrowheads="1"/>
            </p:cNvSpPr>
            <p:nvPr/>
          </p:nvSpPr>
          <p:spPr bwMode="auto">
            <a:xfrm>
              <a:off x="4205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5" name="Rectangle 135"/>
            <p:cNvSpPr>
              <a:spLocks noChangeArrowheads="1"/>
            </p:cNvSpPr>
            <p:nvPr/>
          </p:nvSpPr>
          <p:spPr bwMode="auto">
            <a:xfrm>
              <a:off x="4041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6" name="Rectangle 136"/>
            <p:cNvSpPr>
              <a:spLocks noChangeArrowheads="1"/>
            </p:cNvSpPr>
            <p:nvPr/>
          </p:nvSpPr>
          <p:spPr bwMode="auto">
            <a:xfrm>
              <a:off x="3879" y="1243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" name="Rectangle 137"/>
            <p:cNvSpPr>
              <a:spLocks noChangeArrowheads="1"/>
            </p:cNvSpPr>
            <p:nvPr/>
          </p:nvSpPr>
          <p:spPr bwMode="auto">
            <a:xfrm>
              <a:off x="3715" y="1243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" name="Rectangle 138"/>
            <p:cNvSpPr>
              <a:spLocks noChangeArrowheads="1"/>
            </p:cNvSpPr>
            <p:nvPr/>
          </p:nvSpPr>
          <p:spPr bwMode="auto">
            <a:xfrm>
              <a:off x="3552" y="1243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9" name="Rectangle 139"/>
            <p:cNvSpPr>
              <a:spLocks noChangeArrowheads="1"/>
            </p:cNvSpPr>
            <p:nvPr/>
          </p:nvSpPr>
          <p:spPr bwMode="auto">
            <a:xfrm>
              <a:off x="5021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0" name="Rectangle 140"/>
            <p:cNvSpPr>
              <a:spLocks noChangeArrowheads="1"/>
            </p:cNvSpPr>
            <p:nvPr/>
          </p:nvSpPr>
          <p:spPr bwMode="auto">
            <a:xfrm>
              <a:off x="4857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1" name="Rectangle 141"/>
            <p:cNvSpPr>
              <a:spLocks noChangeArrowheads="1"/>
            </p:cNvSpPr>
            <p:nvPr/>
          </p:nvSpPr>
          <p:spPr bwMode="auto">
            <a:xfrm>
              <a:off x="4695" y="1061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2" name="Rectangle 142"/>
            <p:cNvSpPr>
              <a:spLocks noChangeArrowheads="1"/>
            </p:cNvSpPr>
            <p:nvPr/>
          </p:nvSpPr>
          <p:spPr bwMode="auto">
            <a:xfrm>
              <a:off x="4531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3" name="Rectangle 143"/>
            <p:cNvSpPr>
              <a:spLocks noChangeArrowheads="1"/>
            </p:cNvSpPr>
            <p:nvPr/>
          </p:nvSpPr>
          <p:spPr bwMode="auto">
            <a:xfrm>
              <a:off x="4368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4" name="Rectangle 144"/>
            <p:cNvSpPr>
              <a:spLocks noChangeArrowheads="1"/>
            </p:cNvSpPr>
            <p:nvPr/>
          </p:nvSpPr>
          <p:spPr bwMode="auto">
            <a:xfrm>
              <a:off x="4205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5" name="Rectangle 145"/>
            <p:cNvSpPr>
              <a:spLocks noChangeArrowheads="1"/>
            </p:cNvSpPr>
            <p:nvPr/>
          </p:nvSpPr>
          <p:spPr bwMode="auto">
            <a:xfrm>
              <a:off x="4041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6" name="Rectangle 146"/>
            <p:cNvSpPr>
              <a:spLocks noChangeArrowheads="1"/>
            </p:cNvSpPr>
            <p:nvPr/>
          </p:nvSpPr>
          <p:spPr bwMode="auto">
            <a:xfrm>
              <a:off x="3879" y="1061"/>
              <a:ext cx="162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7" name="Rectangle 147"/>
            <p:cNvSpPr>
              <a:spLocks noChangeArrowheads="1"/>
            </p:cNvSpPr>
            <p:nvPr/>
          </p:nvSpPr>
          <p:spPr bwMode="auto">
            <a:xfrm>
              <a:off x="3715" y="1061"/>
              <a:ext cx="164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8" name="Rectangle 148"/>
            <p:cNvSpPr>
              <a:spLocks noChangeArrowheads="1"/>
            </p:cNvSpPr>
            <p:nvPr/>
          </p:nvSpPr>
          <p:spPr bwMode="auto">
            <a:xfrm>
              <a:off x="3552" y="1061"/>
              <a:ext cx="163" cy="18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9" name="Rectangle 149"/>
            <p:cNvSpPr>
              <a:spLocks noChangeArrowheads="1"/>
            </p:cNvSpPr>
            <p:nvPr/>
          </p:nvSpPr>
          <p:spPr bwMode="auto">
            <a:xfrm>
              <a:off x="5021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0" name="Rectangle 150"/>
            <p:cNvSpPr>
              <a:spLocks noChangeArrowheads="1"/>
            </p:cNvSpPr>
            <p:nvPr/>
          </p:nvSpPr>
          <p:spPr bwMode="auto">
            <a:xfrm>
              <a:off x="4857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1" name="Rectangle 151"/>
            <p:cNvSpPr>
              <a:spLocks noChangeArrowheads="1"/>
            </p:cNvSpPr>
            <p:nvPr/>
          </p:nvSpPr>
          <p:spPr bwMode="auto">
            <a:xfrm>
              <a:off x="4695" y="880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2" name="Rectangle 152"/>
            <p:cNvSpPr>
              <a:spLocks noChangeArrowheads="1"/>
            </p:cNvSpPr>
            <p:nvPr/>
          </p:nvSpPr>
          <p:spPr bwMode="auto">
            <a:xfrm>
              <a:off x="4531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3" name="Rectangle 153"/>
            <p:cNvSpPr>
              <a:spLocks noChangeArrowheads="1"/>
            </p:cNvSpPr>
            <p:nvPr/>
          </p:nvSpPr>
          <p:spPr bwMode="auto">
            <a:xfrm>
              <a:off x="4368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4" name="Rectangle 154"/>
            <p:cNvSpPr>
              <a:spLocks noChangeArrowheads="1"/>
            </p:cNvSpPr>
            <p:nvPr/>
          </p:nvSpPr>
          <p:spPr bwMode="auto">
            <a:xfrm>
              <a:off x="4205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5" name="Rectangle 155"/>
            <p:cNvSpPr>
              <a:spLocks noChangeArrowheads="1"/>
            </p:cNvSpPr>
            <p:nvPr/>
          </p:nvSpPr>
          <p:spPr bwMode="auto">
            <a:xfrm>
              <a:off x="4041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6" name="Rectangle 156"/>
            <p:cNvSpPr>
              <a:spLocks noChangeArrowheads="1"/>
            </p:cNvSpPr>
            <p:nvPr/>
          </p:nvSpPr>
          <p:spPr bwMode="auto">
            <a:xfrm>
              <a:off x="3879" y="880"/>
              <a:ext cx="162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7" name="Rectangle 157"/>
            <p:cNvSpPr>
              <a:spLocks noChangeArrowheads="1"/>
            </p:cNvSpPr>
            <p:nvPr/>
          </p:nvSpPr>
          <p:spPr bwMode="auto">
            <a:xfrm>
              <a:off x="3715" y="880"/>
              <a:ext cx="164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8" name="Rectangle 158"/>
            <p:cNvSpPr>
              <a:spLocks noChangeArrowheads="1"/>
            </p:cNvSpPr>
            <p:nvPr/>
          </p:nvSpPr>
          <p:spPr bwMode="auto">
            <a:xfrm>
              <a:off x="3552" y="880"/>
              <a:ext cx="163" cy="181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" name="Line 159"/>
            <p:cNvSpPr>
              <a:spLocks noChangeShapeType="1"/>
            </p:cNvSpPr>
            <p:nvPr/>
          </p:nvSpPr>
          <p:spPr bwMode="auto">
            <a:xfrm>
              <a:off x="3552" y="880"/>
              <a:ext cx="1632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Line 160"/>
            <p:cNvSpPr>
              <a:spLocks noChangeShapeType="1"/>
            </p:cNvSpPr>
            <p:nvPr/>
          </p:nvSpPr>
          <p:spPr bwMode="auto">
            <a:xfrm>
              <a:off x="3552" y="3600"/>
              <a:ext cx="1632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161"/>
            <p:cNvSpPr>
              <a:spLocks noChangeShapeType="1"/>
            </p:cNvSpPr>
            <p:nvPr/>
          </p:nvSpPr>
          <p:spPr bwMode="auto">
            <a:xfrm>
              <a:off x="3552" y="880"/>
              <a:ext cx="0" cy="272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Line 162"/>
            <p:cNvSpPr>
              <a:spLocks noChangeShapeType="1"/>
            </p:cNvSpPr>
            <p:nvPr/>
          </p:nvSpPr>
          <p:spPr bwMode="auto">
            <a:xfrm>
              <a:off x="5184" y="880"/>
              <a:ext cx="0" cy="272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3" name="Group 172"/>
          <p:cNvGrpSpPr>
            <a:grpSpLocks/>
          </p:cNvGrpSpPr>
          <p:nvPr/>
        </p:nvGrpSpPr>
        <p:grpSpPr bwMode="auto">
          <a:xfrm>
            <a:off x="8494713" y="1311275"/>
            <a:ext cx="519112" cy="4403725"/>
            <a:chOff x="5351" y="826"/>
            <a:chExt cx="327" cy="2774"/>
          </a:xfrm>
        </p:grpSpPr>
        <p:sp>
          <p:nvSpPr>
            <p:cNvPr id="324" name="Line 167"/>
            <p:cNvSpPr>
              <a:spLocks noChangeShapeType="1"/>
            </p:cNvSpPr>
            <p:nvPr/>
          </p:nvSpPr>
          <p:spPr bwMode="auto">
            <a:xfrm>
              <a:off x="5616" y="864"/>
              <a:ext cx="1" cy="27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Text Box 168"/>
            <p:cNvSpPr txBox="1">
              <a:spLocks noChangeArrowheads="1"/>
            </p:cNvSpPr>
            <p:nvPr/>
          </p:nvSpPr>
          <p:spPr bwMode="auto">
            <a:xfrm rot="10800000">
              <a:off x="5351" y="826"/>
              <a:ext cx="327" cy="2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vi-VN" sz="2200"/>
                <a:t>Chiều dọc của giấy</a:t>
              </a:r>
              <a:endParaRPr lang="en-US" sz="2200"/>
            </a:p>
          </p:txBody>
        </p:sp>
      </p:grpSp>
      <p:sp>
        <p:nvSpPr>
          <p:cNvPr id="326" name="Text Box 169"/>
          <p:cNvSpPr txBox="1">
            <a:spLocks noChangeArrowheads="1"/>
          </p:cNvSpPr>
          <p:nvPr/>
        </p:nvSpPr>
        <p:spPr bwMode="auto">
          <a:xfrm>
            <a:off x="228600" y="30480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3200">
                <a:solidFill>
                  <a:srgbClr val="3333FF"/>
                </a:solidFill>
              </a:rPr>
              <a:t>Đặt giấy theo chiều dọc</a:t>
            </a:r>
            <a:endParaRPr lang="en-US" sz="320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3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  <p:bldP spid="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190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6" name="Rectangle 142"/>
          <p:cNvSpPr>
            <a:spLocks noChangeArrowheads="1"/>
          </p:cNvSpPr>
          <p:nvPr/>
        </p:nvSpPr>
        <p:spPr bwMode="auto">
          <a:xfrm>
            <a:off x="6781800" y="1447800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1647" name="Rectangle 143"/>
          <p:cNvSpPr>
            <a:spLocks noChangeArrowheads="1"/>
          </p:cNvSpPr>
          <p:nvPr/>
        </p:nvSpPr>
        <p:spPr bwMode="auto">
          <a:xfrm>
            <a:off x="6629400" y="1447800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1687" name="Line 183"/>
          <p:cNvSpPr>
            <a:spLocks noChangeShapeType="1"/>
          </p:cNvSpPr>
          <p:nvPr/>
        </p:nvSpPr>
        <p:spPr bwMode="auto">
          <a:xfrm flipV="1">
            <a:off x="2895600" y="609600"/>
            <a:ext cx="144780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8" name="Line 184"/>
          <p:cNvSpPr>
            <a:spLocks noChangeShapeType="1"/>
          </p:cNvSpPr>
          <p:nvPr/>
        </p:nvSpPr>
        <p:spPr bwMode="auto">
          <a:xfrm>
            <a:off x="4381500" y="609600"/>
            <a:ext cx="14478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9" name="Line 185"/>
          <p:cNvSpPr>
            <a:spLocks noChangeShapeType="1"/>
          </p:cNvSpPr>
          <p:nvPr/>
        </p:nvSpPr>
        <p:spPr bwMode="auto">
          <a:xfrm>
            <a:off x="3200400" y="1143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90" name="Line 186"/>
          <p:cNvSpPr>
            <a:spLocks noChangeShapeType="1"/>
          </p:cNvSpPr>
          <p:nvPr/>
        </p:nvSpPr>
        <p:spPr bwMode="auto">
          <a:xfrm flipH="1">
            <a:off x="4876800" y="1219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91" name="Text Box 187"/>
          <p:cNvSpPr txBox="1">
            <a:spLocks noChangeArrowheads="1"/>
          </p:cNvSpPr>
          <p:nvPr/>
        </p:nvSpPr>
        <p:spPr bwMode="auto">
          <a:xfrm>
            <a:off x="3505200" y="58674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1</a:t>
            </a:r>
            <a:endParaRPr lang="en-US" sz="2800"/>
          </a:p>
        </p:txBody>
      </p:sp>
      <p:grpSp>
        <p:nvGrpSpPr>
          <p:cNvPr id="21698" name="Group 194"/>
          <p:cNvGrpSpPr>
            <a:grpSpLocks/>
          </p:cNvGrpSpPr>
          <p:nvPr/>
        </p:nvGrpSpPr>
        <p:grpSpPr bwMode="auto">
          <a:xfrm>
            <a:off x="2895600" y="609600"/>
            <a:ext cx="2895600" cy="5029200"/>
            <a:chOff x="1824" y="384"/>
            <a:chExt cx="1824" cy="3168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3465" y="33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3283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3101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919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736" y="33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2553" y="33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371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189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2007" y="33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824" y="33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19" name="Line 15"/>
            <p:cNvSpPr>
              <a:spLocks noChangeShapeType="1"/>
            </p:cNvSpPr>
            <p:nvPr/>
          </p:nvSpPr>
          <p:spPr bwMode="auto">
            <a:xfrm>
              <a:off x="1824" y="3549"/>
              <a:ext cx="18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>
              <a:off x="1824" y="384"/>
              <a:ext cx="0" cy="31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2007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2189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19"/>
            <p:cNvSpPr>
              <a:spLocks noChangeShapeType="1"/>
            </p:cNvSpPr>
            <p:nvPr/>
          </p:nvSpPr>
          <p:spPr bwMode="auto">
            <a:xfrm>
              <a:off x="2371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>
              <a:off x="2553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>
              <a:off x="2919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>
              <a:off x="3101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>
              <a:off x="3283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>
              <a:off x="3465" y="384"/>
              <a:ext cx="0" cy="3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3648" y="384"/>
              <a:ext cx="0" cy="31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26"/>
            <p:cNvSpPr>
              <a:spLocks noChangeShapeType="1"/>
            </p:cNvSpPr>
            <p:nvPr/>
          </p:nvSpPr>
          <p:spPr bwMode="auto">
            <a:xfrm>
              <a:off x="2736" y="384"/>
              <a:ext cx="0" cy="316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3465" y="31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3283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3101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/>
          </p:nvSpPr>
          <p:spPr bwMode="auto">
            <a:xfrm>
              <a:off x="2919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/>
          </p:nvSpPr>
          <p:spPr bwMode="auto">
            <a:xfrm>
              <a:off x="2736" y="31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2553" y="31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2371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2189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0" name="Rectangle 36"/>
            <p:cNvSpPr>
              <a:spLocks noChangeArrowheads="1"/>
            </p:cNvSpPr>
            <p:nvPr/>
          </p:nvSpPr>
          <p:spPr bwMode="auto">
            <a:xfrm>
              <a:off x="2007" y="31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1" name="Rectangle 37"/>
            <p:cNvSpPr>
              <a:spLocks noChangeArrowheads="1"/>
            </p:cNvSpPr>
            <p:nvPr/>
          </p:nvSpPr>
          <p:spPr bwMode="auto">
            <a:xfrm>
              <a:off x="1824" y="31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2" name="Rectangle 38"/>
            <p:cNvSpPr>
              <a:spLocks noChangeArrowheads="1"/>
            </p:cNvSpPr>
            <p:nvPr/>
          </p:nvSpPr>
          <p:spPr bwMode="auto">
            <a:xfrm>
              <a:off x="3465" y="29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3283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3101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2919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6" name="Rectangle 42"/>
            <p:cNvSpPr>
              <a:spLocks noChangeArrowheads="1"/>
            </p:cNvSpPr>
            <p:nvPr/>
          </p:nvSpPr>
          <p:spPr bwMode="auto">
            <a:xfrm>
              <a:off x="2736" y="29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7" name="Rectangle 43"/>
            <p:cNvSpPr>
              <a:spLocks noChangeArrowheads="1"/>
            </p:cNvSpPr>
            <p:nvPr/>
          </p:nvSpPr>
          <p:spPr bwMode="auto">
            <a:xfrm>
              <a:off x="2553" y="29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8" name="Rectangle 44"/>
            <p:cNvSpPr>
              <a:spLocks noChangeArrowheads="1"/>
            </p:cNvSpPr>
            <p:nvPr/>
          </p:nvSpPr>
          <p:spPr bwMode="auto">
            <a:xfrm>
              <a:off x="2371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49" name="Rectangle 45"/>
            <p:cNvSpPr>
              <a:spLocks noChangeArrowheads="1"/>
            </p:cNvSpPr>
            <p:nvPr/>
          </p:nvSpPr>
          <p:spPr bwMode="auto">
            <a:xfrm>
              <a:off x="2189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0" name="Rectangle 46"/>
            <p:cNvSpPr>
              <a:spLocks noChangeArrowheads="1"/>
            </p:cNvSpPr>
            <p:nvPr/>
          </p:nvSpPr>
          <p:spPr bwMode="auto">
            <a:xfrm>
              <a:off x="2007" y="29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1" name="Rectangle 47"/>
            <p:cNvSpPr>
              <a:spLocks noChangeArrowheads="1"/>
            </p:cNvSpPr>
            <p:nvPr/>
          </p:nvSpPr>
          <p:spPr bwMode="auto">
            <a:xfrm>
              <a:off x="1824" y="29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2" name="Rectangle 48"/>
            <p:cNvSpPr>
              <a:spLocks noChangeArrowheads="1"/>
            </p:cNvSpPr>
            <p:nvPr/>
          </p:nvSpPr>
          <p:spPr bwMode="auto">
            <a:xfrm>
              <a:off x="3465" y="27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3" name="Rectangle 49"/>
            <p:cNvSpPr>
              <a:spLocks noChangeArrowheads="1"/>
            </p:cNvSpPr>
            <p:nvPr/>
          </p:nvSpPr>
          <p:spPr bwMode="auto">
            <a:xfrm>
              <a:off x="3283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4" name="Rectangle 50"/>
            <p:cNvSpPr>
              <a:spLocks noChangeArrowheads="1"/>
            </p:cNvSpPr>
            <p:nvPr/>
          </p:nvSpPr>
          <p:spPr bwMode="auto">
            <a:xfrm>
              <a:off x="3101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5" name="Rectangle 51"/>
            <p:cNvSpPr>
              <a:spLocks noChangeArrowheads="1"/>
            </p:cNvSpPr>
            <p:nvPr/>
          </p:nvSpPr>
          <p:spPr bwMode="auto">
            <a:xfrm>
              <a:off x="2919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6" name="Rectangle 52"/>
            <p:cNvSpPr>
              <a:spLocks noChangeArrowheads="1"/>
            </p:cNvSpPr>
            <p:nvPr/>
          </p:nvSpPr>
          <p:spPr bwMode="auto">
            <a:xfrm>
              <a:off x="2736" y="27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7" name="Rectangle 53"/>
            <p:cNvSpPr>
              <a:spLocks noChangeArrowheads="1"/>
            </p:cNvSpPr>
            <p:nvPr/>
          </p:nvSpPr>
          <p:spPr bwMode="auto">
            <a:xfrm>
              <a:off x="2553" y="27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8" name="Rectangle 54"/>
            <p:cNvSpPr>
              <a:spLocks noChangeArrowheads="1"/>
            </p:cNvSpPr>
            <p:nvPr/>
          </p:nvSpPr>
          <p:spPr bwMode="auto">
            <a:xfrm>
              <a:off x="2371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59" name="Rectangle 55"/>
            <p:cNvSpPr>
              <a:spLocks noChangeArrowheads="1"/>
            </p:cNvSpPr>
            <p:nvPr/>
          </p:nvSpPr>
          <p:spPr bwMode="auto">
            <a:xfrm>
              <a:off x="2189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0" name="Rectangle 56"/>
            <p:cNvSpPr>
              <a:spLocks noChangeArrowheads="1"/>
            </p:cNvSpPr>
            <p:nvPr/>
          </p:nvSpPr>
          <p:spPr bwMode="auto">
            <a:xfrm>
              <a:off x="2007" y="27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1" name="Rectangle 57"/>
            <p:cNvSpPr>
              <a:spLocks noChangeArrowheads="1"/>
            </p:cNvSpPr>
            <p:nvPr/>
          </p:nvSpPr>
          <p:spPr bwMode="auto">
            <a:xfrm>
              <a:off x="1824" y="27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2" name="Rectangle 58"/>
            <p:cNvSpPr>
              <a:spLocks noChangeArrowheads="1"/>
            </p:cNvSpPr>
            <p:nvPr/>
          </p:nvSpPr>
          <p:spPr bwMode="auto">
            <a:xfrm>
              <a:off x="3465" y="24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3" name="Rectangle 59"/>
            <p:cNvSpPr>
              <a:spLocks noChangeArrowheads="1"/>
            </p:cNvSpPr>
            <p:nvPr/>
          </p:nvSpPr>
          <p:spPr bwMode="auto">
            <a:xfrm>
              <a:off x="3283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4" name="Rectangle 60"/>
            <p:cNvSpPr>
              <a:spLocks noChangeArrowheads="1"/>
            </p:cNvSpPr>
            <p:nvPr/>
          </p:nvSpPr>
          <p:spPr bwMode="auto">
            <a:xfrm>
              <a:off x="3101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5" name="Rectangle 61"/>
            <p:cNvSpPr>
              <a:spLocks noChangeArrowheads="1"/>
            </p:cNvSpPr>
            <p:nvPr/>
          </p:nvSpPr>
          <p:spPr bwMode="auto">
            <a:xfrm>
              <a:off x="2919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6" name="Rectangle 62"/>
            <p:cNvSpPr>
              <a:spLocks noChangeArrowheads="1"/>
            </p:cNvSpPr>
            <p:nvPr/>
          </p:nvSpPr>
          <p:spPr bwMode="auto">
            <a:xfrm>
              <a:off x="2736" y="24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7" name="Rectangle 63"/>
            <p:cNvSpPr>
              <a:spLocks noChangeArrowheads="1"/>
            </p:cNvSpPr>
            <p:nvPr/>
          </p:nvSpPr>
          <p:spPr bwMode="auto">
            <a:xfrm>
              <a:off x="2553" y="24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8" name="Rectangle 64"/>
            <p:cNvSpPr>
              <a:spLocks noChangeArrowheads="1"/>
            </p:cNvSpPr>
            <p:nvPr/>
          </p:nvSpPr>
          <p:spPr bwMode="auto">
            <a:xfrm>
              <a:off x="2371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69" name="Rectangle 65"/>
            <p:cNvSpPr>
              <a:spLocks noChangeArrowheads="1"/>
            </p:cNvSpPr>
            <p:nvPr/>
          </p:nvSpPr>
          <p:spPr bwMode="auto">
            <a:xfrm>
              <a:off x="2189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2007" y="24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1" name="Rectangle 67"/>
            <p:cNvSpPr>
              <a:spLocks noChangeArrowheads="1"/>
            </p:cNvSpPr>
            <p:nvPr/>
          </p:nvSpPr>
          <p:spPr bwMode="auto">
            <a:xfrm>
              <a:off x="1824" y="24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2" name="Rectangle 68"/>
            <p:cNvSpPr>
              <a:spLocks noChangeArrowheads="1"/>
            </p:cNvSpPr>
            <p:nvPr/>
          </p:nvSpPr>
          <p:spPr bwMode="auto">
            <a:xfrm>
              <a:off x="3465" y="22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3" name="Rectangle 69"/>
            <p:cNvSpPr>
              <a:spLocks noChangeArrowheads="1"/>
            </p:cNvSpPr>
            <p:nvPr/>
          </p:nvSpPr>
          <p:spPr bwMode="auto">
            <a:xfrm>
              <a:off x="3283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4" name="Rectangle 70"/>
            <p:cNvSpPr>
              <a:spLocks noChangeArrowheads="1"/>
            </p:cNvSpPr>
            <p:nvPr/>
          </p:nvSpPr>
          <p:spPr bwMode="auto">
            <a:xfrm>
              <a:off x="3101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5" name="Rectangle 71"/>
            <p:cNvSpPr>
              <a:spLocks noChangeArrowheads="1"/>
            </p:cNvSpPr>
            <p:nvPr/>
          </p:nvSpPr>
          <p:spPr bwMode="auto">
            <a:xfrm>
              <a:off x="2919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6" name="Rectangle 72"/>
            <p:cNvSpPr>
              <a:spLocks noChangeArrowheads="1"/>
            </p:cNvSpPr>
            <p:nvPr/>
          </p:nvSpPr>
          <p:spPr bwMode="auto">
            <a:xfrm>
              <a:off x="2736" y="22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7" name="Rectangle 73"/>
            <p:cNvSpPr>
              <a:spLocks noChangeArrowheads="1"/>
            </p:cNvSpPr>
            <p:nvPr/>
          </p:nvSpPr>
          <p:spPr bwMode="auto">
            <a:xfrm>
              <a:off x="2553" y="22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8" name="Rectangle 74"/>
            <p:cNvSpPr>
              <a:spLocks noChangeArrowheads="1"/>
            </p:cNvSpPr>
            <p:nvPr/>
          </p:nvSpPr>
          <p:spPr bwMode="auto">
            <a:xfrm>
              <a:off x="2371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79" name="Rectangle 75"/>
            <p:cNvSpPr>
              <a:spLocks noChangeArrowheads="1"/>
            </p:cNvSpPr>
            <p:nvPr/>
          </p:nvSpPr>
          <p:spPr bwMode="auto">
            <a:xfrm>
              <a:off x="2189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0" name="Rectangle 76"/>
            <p:cNvSpPr>
              <a:spLocks noChangeArrowheads="1"/>
            </p:cNvSpPr>
            <p:nvPr/>
          </p:nvSpPr>
          <p:spPr bwMode="auto">
            <a:xfrm>
              <a:off x="2007" y="22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1" name="Rectangle 77"/>
            <p:cNvSpPr>
              <a:spLocks noChangeArrowheads="1"/>
            </p:cNvSpPr>
            <p:nvPr/>
          </p:nvSpPr>
          <p:spPr bwMode="auto">
            <a:xfrm>
              <a:off x="1824" y="22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2" name="Rectangle 78"/>
            <p:cNvSpPr>
              <a:spLocks noChangeArrowheads="1"/>
            </p:cNvSpPr>
            <p:nvPr/>
          </p:nvSpPr>
          <p:spPr bwMode="auto">
            <a:xfrm>
              <a:off x="3465" y="20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3" name="Rectangle 79"/>
            <p:cNvSpPr>
              <a:spLocks noChangeArrowheads="1"/>
            </p:cNvSpPr>
            <p:nvPr/>
          </p:nvSpPr>
          <p:spPr bwMode="auto">
            <a:xfrm>
              <a:off x="3283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4" name="Rectangle 80"/>
            <p:cNvSpPr>
              <a:spLocks noChangeArrowheads="1"/>
            </p:cNvSpPr>
            <p:nvPr/>
          </p:nvSpPr>
          <p:spPr bwMode="auto">
            <a:xfrm>
              <a:off x="3101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5" name="Rectangle 81"/>
            <p:cNvSpPr>
              <a:spLocks noChangeArrowheads="1"/>
            </p:cNvSpPr>
            <p:nvPr/>
          </p:nvSpPr>
          <p:spPr bwMode="auto">
            <a:xfrm>
              <a:off x="2919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6" name="Rectangle 82"/>
            <p:cNvSpPr>
              <a:spLocks noChangeArrowheads="1"/>
            </p:cNvSpPr>
            <p:nvPr/>
          </p:nvSpPr>
          <p:spPr bwMode="auto">
            <a:xfrm>
              <a:off x="2736" y="20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7" name="Rectangle 83"/>
            <p:cNvSpPr>
              <a:spLocks noChangeArrowheads="1"/>
            </p:cNvSpPr>
            <p:nvPr/>
          </p:nvSpPr>
          <p:spPr bwMode="auto">
            <a:xfrm>
              <a:off x="2553" y="20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8" name="Rectangle 84"/>
            <p:cNvSpPr>
              <a:spLocks noChangeArrowheads="1"/>
            </p:cNvSpPr>
            <p:nvPr/>
          </p:nvSpPr>
          <p:spPr bwMode="auto">
            <a:xfrm>
              <a:off x="2371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89" name="Rectangle 85"/>
            <p:cNvSpPr>
              <a:spLocks noChangeArrowheads="1"/>
            </p:cNvSpPr>
            <p:nvPr/>
          </p:nvSpPr>
          <p:spPr bwMode="auto">
            <a:xfrm>
              <a:off x="2189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0" name="Rectangle 86"/>
            <p:cNvSpPr>
              <a:spLocks noChangeArrowheads="1"/>
            </p:cNvSpPr>
            <p:nvPr/>
          </p:nvSpPr>
          <p:spPr bwMode="auto">
            <a:xfrm>
              <a:off x="2007" y="20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1" name="Rectangle 87"/>
            <p:cNvSpPr>
              <a:spLocks noChangeArrowheads="1"/>
            </p:cNvSpPr>
            <p:nvPr/>
          </p:nvSpPr>
          <p:spPr bwMode="auto">
            <a:xfrm>
              <a:off x="1824" y="20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2" name="Rectangle 88"/>
            <p:cNvSpPr>
              <a:spLocks noChangeArrowheads="1"/>
            </p:cNvSpPr>
            <p:nvPr/>
          </p:nvSpPr>
          <p:spPr bwMode="auto">
            <a:xfrm>
              <a:off x="3465" y="18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3" name="Rectangle 89"/>
            <p:cNvSpPr>
              <a:spLocks noChangeArrowheads="1"/>
            </p:cNvSpPr>
            <p:nvPr/>
          </p:nvSpPr>
          <p:spPr bwMode="auto">
            <a:xfrm>
              <a:off x="3283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4" name="Rectangle 90"/>
            <p:cNvSpPr>
              <a:spLocks noChangeArrowheads="1"/>
            </p:cNvSpPr>
            <p:nvPr/>
          </p:nvSpPr>
          <p:spPr bwMode="auto">
            <a:xfrm>
              <a:off x="3101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5" name="Rectangle 91"/>
            <p:cNvSpPr>
              <a:spLocks noChangeArrowheads="1"/>
            </p:cNvSpPr>
            <p:nvPr/>
          </p:nvSpPr>
          <p:spPr bwMode="auto">
            <a:xfrm>
              <a:off x="2919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6" name="Rectangle 92"/>
            <p:cNvSpPr>
              <a:spLocks noChangeArrowheads="1"/>
            </p:cNvSpPr>
            <p:nvPr/>
          </p:nvSpPr>
          <p:spPr bwMode="auto">
            <a:xfrm>
              <a:off x="2736" y="18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7" name="Rectangle 93"/>
            <p:cNvSpPr>
              <a:spLocks noChangeArrowheads="1"/>
            </p:cNvSpPr>
            <p:nvPr/>
          </p:nvSpPr>
          <p:spPr bwMode="auto">
            <a:xfrm>
              <a:off x="2553" y="18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8" name="Rectangle 94"/>
            <p:cNvSpPr>
              <a:spLocks noChangeArrowheads="1"/>
            </p:cNvSpPr>
            <p:nvPr/>
          </p:nvSpPr>
          <p:spPr bwMode="auto">
            <a:xfrm>
              <a:off x="2371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599" name="Rectangle 95"/>
            <p:cNvSpPr>
              <a:spLocks noChangeArrowheads="1"/>
            </p:cNvSpPr>
            <p:nvPr/>
          </p:nvSpPr>
          <p:spPr bwMode="auto">
            <a:xfrm>
              <a:off x="2189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0" name="Rectangle 96"/>
            <p:cNvSpPr>
              <a:spLocks noChangeArrowheads="1"/>
            </p:cNvSpPr>
            <p:nvPr/>
          </p:nvSpPr>
          <p:spPr bwMode="auto">
            <a:xfrm>
              <a:off x="2007" y="18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1" name="Rectangle 97"/>
            <p:cNvSpPr>
              <a:spLocks noChangeArrowheads="1"/>
            </p:cNvSpPr>
            <p:nvPr/>
          </p:nvSpPr>
          <p:spPr bwMode="auto">
            <a:xfrm>
              <a:off x="1824" y="18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2" name="Rectangle 98"/>
            <p:cNvSpPr>
              <a:spLocks noChangeArrowheads="1"/>
            </p:cNvSpPr>
            <p:nvPr/>
          </p:nvSpPr>
          <p:spPr bwMode="auto">
            <a:xfrm>
              <a:off x="3465" y="16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3" name="Rectangle 99"/>
            <p:cNvSpPr>
              <a:spLocks noChangeArrowheads="1"/>
            </p:cNvSpPr>
            <p:nvPr/>
          </p:nvSpPr>
          <p:spPr bwMode="auto">
            <a:xfrm>
              <a:off x="3283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4" name="Rectangle 100"/>
            <p:cNvSpPr>
              <a:spLocks noChangeArrowheads="1"/>
            </p:cNvSpPr>
            <p:nvPr/>
          </p:nvSpPr>
          <p:spPr bwMode="auto">
            <a:xfrm>
              <a:off x="3101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5" name="Rectangle 101"/>
            <p:cNvSpPr>
              <a:spLocks noChangeArrowheads="1"/>
            </p:cNvSpPr>
            <p:nvPr/>
          </p:nvSpPr>
          <p:spPr bwMode="auto">
            <a:xfrm>
              <a:off x="2919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6" name="Rectangle 102"/>
            <p:cNvSpPr>
              <a:spLocks noChangeArrowheads="1"/>
            </p:cNvSpPr>
            <p:nvPr/>
          </p:nvSpPr>
          <p:spPr bwMode="auto">
            <a:xfrm>
              <a:off x="2736" y="16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7" name="Rectangle 103"/>
            <p:cNvSpPr>
              <a:spLocks noChangeArrowheads="1"/>
            </p:cNvSpPr>
            <p:nvPr/>
          </p:nvSpPr>
          <p:spPr bwMode="auto">
            <a:xfrm>
              <a:off x="2553" y="16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8" name="Rectangle 104"/>
            <p:cNvSpPr>
              <a:spLocks noChangeArrowheads="1"/>
            </p:cNvSpPr>
            <p:nvPr/>
          </p:nvSpPr>
          <p:spPr bwMode="auto">
            <a:xfrm>
              <a:off x="2371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09" name="Rectangle 105"/>
            <p:cNvSpPr>
              <a:spLocks noChangeArrowheads="1"/>
            </p:cNvSpPr>
            <p:nvPr/>
          </p:nvSpPr>
          <p:spPr bwMode="auto">
            <a:xfrm>
              <a:off x="2189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0" name="Rectangle 106"/>
            <p:cNvSpPr>
              <a:spLocks noChangeArrowheads="1"/>
            </p:cNvSpPr>
            <p:nvPr/>
          </p:nvSpPr>
          <p:spPr bwMode="auto">
            <a:xfrm>
              <a:off x="2007" y="16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1" name="Rectangle 107"/>
            <p:cNvSpPr>
              <a:spLocks noChangeArrowheads="1"/>
            </p:cNvSpPr>
            <p:nvPr/>
          </p:nvSpPr>
          <p:spPr bwMode="auto">
            <a:xfrm>
              <a:off x="1824" y="16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2" name="Rectangle 108"/>
            <p:cNvSpPr>
              <a:spLocks noChangeArrowheads="1"/>
            </p:cNvSpPr>
            <p:nvPr/>
          </p:nvSpPr>
          <p:spPr bwMode="auto">
            <a:xfrm>
              <a:off x="3465" y="14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3" name="Rectangle 109"/>
            <p:cNvSpPr>
              <a:spLocks noChangeArrowheads="1"/>
            </p:cNvSpPr>
            <p:nvPr/>
          </p:nvSpPr>
          <p:spPr bwMode="auto">
            <a:xfrm>
              <a:off x="3283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4" name="Rectangle 110"/>
            <p:cNvSpPr>
              <a:spLocks noChangeArrowheads="1"/>
            </p:cNvSpPr>
            <p:nvPr/>
          </p:nvSpPr>
          <p:spPr bwMode="auto">
            <a:xfrm>
              <a:off x="3101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5" name="Rectangle 111"/>
            <p:cNvSpPr>
              <a:spLocks noChangeArrowheads="1"/>
            </p:cNvSpPr>
            <p:nvPr/>
          </p:nvSpPr>
          <p:spPr bwMode="auto">
            <a:xfrm>
              <a:off x="2919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6" name="Rectangle 112"/>
            <p:cNvSpPr>
              <a:spLocks noChangeArrowheads="1"/>
            </p:cNvSpPr>
            <p:nvPr/>
          </p:nvSpPr>
          <p:spPr bwMode="auto">
            <a:xfrm>
              <a:off x="2736" y="14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7" name="Rectangle 113"/>
            <p:cNvSpPr>
              <a:spLocks noChangeArrowheads="1"/>
            </p:cNvSpPr>
            <p:nvPr/>
          </p:nvSpPr>
          <p:spPr bwMode="auto">
            <a:xfrm>
              <a:off x="2544" y="144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8" name="Rectangle 114"/>
            <p:cNvSpPr>
              <a:spLocks noChangeArrowheads="1"/>
            </p:cNvSpPr>
            <p:nvPr/>
          </p:nvSpPr>
          <p:spPr bwMode="auto">
            <a:xfrm>
              <a:off x="2371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19" name="Rectangle 115"/>
            <p:cNvSpPr>
              <a:spLocks noChangeArrowheads="1"/>
            </p:cNvSpPr>
            <p:nvPr/>
          </p:nvSpPr>
          <p:spPr bwMode="auto">
            <a:xfrm>
              <a:off x="2189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0" name="Rectangle 116"/>
            <p:cNvSpPr>
              <a:spLocks noChangeArrowheads="1"/>
            </p:cNvSpPr>
            <p:nvPr/>
          </p:nvSpPr>
          <p:spPr bwMode="auto">
            <a:xfrm>
              <a:off x="2007" y="14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1" name="Rectangle 117"/>
            <p:cNvSpPr>
              <a:spLocks noChangeArrowheads="1"/>
            </p:cNvSpPr>
            <p:nvPr/>
          </p:nvSpPr>
          <p:spPr bwMode="auto">
            <a:xfrm>
              <a:off x="1824" y="14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2" name="Rectangle 118"/>
            <p:cNvSpPr>
              <a:spLocks noChangeArrowheads="1"/>
            </p:cNvSpPr>
            <p:nvPr/>
          </p:nvSpPr>
          <p:spPr bwMode="auto">
            <a:xfrm>
              <a:off x="3465" y="12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3" name="Rectangle 119"/>
            <p:cNvSpPr>
              <a:spLocks noChangeArrowheads="1"/>
            </p:cNvSpPr>
            <p:nvPr/>
          </p:nvSpPr>
          <p:spPr bwMode="auto">
            <a:xfrm>
              <a:off x="3283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4" name="Rectangle 120"/>
            <p:cNvSpPr>
              <a:spLocks noChangeArrowheads="1"/>
            </p:cNvSpPr>
            <p:nvPr/>
          </p:nvSpPr>
          <p:spPr bwMode="auto">
            <a:xfrm>
              <a:off x="3101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5" name="Rectangle 121"/>
            <p:cNvSpPr>
              <a:spLocks noChangeArrowheads="1"/>
            </p:cNvSpPr>
            <p:nvPr/>
          </p:nvSpPr>
          <p:spPr bwMode="auto">
            <a:xfrm>
              <a:off x="2919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6" name="Rectangle 122"/>
            <p:cNvSpPr>
              <a:spLocks noChangeArrowheads="1"/>
            </p:cNvSpPr>
            <p:nvPr/>
          </p:nvSpPr>
          <p:spPr bwMode="auto">
            <a:xfrm>
              <a:off x="2736" y="12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7" name="Rectangle 123"/>
            <p:cNvSpPr>
              <a:spLocks noChangeArrowheads="1"/>
            </p:cNvSpPr>
            <p:nvPr/>
          </p:nvSpPr>
          <p:spPr bwMode="auto">
            <a:xfrm>
              <a:off x="2553" y="12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8" name="Rectangle 124"/>
            <p:cNvSpPr>
              <a:spLocks noChangeArrowheads="1"/>
            </p:cNvSpPr>
            <p:nvPr/>
          </p:nvSpPr>
          <p:spPr bwMode="auto">
            <a:xfrm>
              <a:off x="2371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29" name="Rectangle 125"/>
            <p:cNvSpPr>
              <a:spLocks noChangeArrowheads="1"/>
            </p:cNvSpPr>
            <p:nvPr/>
          </p:nvSpPr>
          <p:spPr bwMode="auto">
            <a:xfrm>
              <a:off x="2189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0" name="Rectangle 126"/>
            <p:cNvSpPr>
              <a:spLocks noChangeArrowheads="1"/>
            </p:cNvSpPr>
            <p:nvPr/>
          </p:nvSpPr>
          <p:spPr bwMode="auto">
            <a:xfrm>
              <a:off x="2007" y="12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1" name="Rectangle 127"/>
            <p:cNvSpPr>
              <a:spLocks noChangeArrowheads="1"/>
            </p:cNvSpPr>
            <p:nvPr/>
          </p:nvSpPr>
          <p:spPr bwMode="auto">
            <a:xfrm>
              <a:off x="1824" y="12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2" name="Rectangle 128"/>
            <p:cNvSpPr>
              <a:spLocks noChangeArrowheads="1"/>
            </p:cNvSpPr>
            <p:nvPr/>
          </p:nvSpPr>
          <p:spPr bwMode="auto">
            <a:xfrm>
              <a:off x="3465" y="101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3" name="Rectangle 129"/>
            <p:cNvSpPr>
              <a:spLocks noChangeArrowheads="1"/>
            </p:cNvSpPr>
            <p:nvPr/>
          </p:nvSpPr>
          <p:spPr bwMode="auto">
            <a:xfrm>
              <a:off x="3283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4" name="Rectangle 130"/>
            <p:cNvSpPr>
              <a:spLocks noChangeArrowheads="1"/>
            </p:cNvSpPr>
            <p:nvPr/>
          </p:nvSpPr>
          <p:spPr bwMode="auto">
            <a:xfrm>
              <a:off x="3101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5" name="Rectangle 131"/>
            <p:cNvSpPr>
              <a:spLocks noChangeArrowheads="1"/>
            </p:cNvSpPr>
            <p:nvPr/>
          </p:nvSpPr>
          <p:spPr bwMode="auto">
            <a:xfrm>
              <a:off x="2919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6" name="Rectangle 132"/>
            <p:cNvSpPr>
              <a:spLocks noChangeArrowheads="1"/>
            </p:cNvSpPr>
            <p:nvPr/>
          </p:nvSpPr>
          <p:spPr bwMode="auto">
            <a:xfrm>
              <a:off x="2736" y="101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7" name="Rectangle 133"/>
            <p:cNvSpPr>
              <a:spLocks noChangeArrowheads="1"/>
            </p:cNvSpPr>
            <p:nvPr/>
          </p:nvSpPr>
          <p:spPr bwMode="auto">
            <a:xfrm>
              <a:off x="2553" y="101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8" name="Rectangle 134"/>
            <p:cNvSpPr>
              <a:spLocks noChangeArrowheads="1"/>
            </p:cNvSpPr>
            <p:nvPr/>
          </p:nvSpPr>
          <p:spPr bwMode="auto">
            <a:xfrm>
              <a:off x="2371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39" name="Rectangle 135"/>
            <p:cNvSpPr>
              <a:spLocks noChangeArrowheads="1"/>
            </p:cNvSpPr>
            <p:nvPr/>
          </p:nvSpPr>
          <p:spPr bwMode="auto">
            <a:xfrm>
              <a:off x="2189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0" name="Rectangle 136"/>
            <p:cNvSpPr>
              <a:spLocks noChangeArrowheads="1"/>
            </p:cNvSpPr>
            <p:nvPr/>
          </p:nvSpPr>
          <p:spPr bwMode="auto">
            <a:xfrm>
              <a:off x="2007" y="101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1" name="Rectangle 137"/>
            <p:cNvSpPr>
              <a:spLocks noChangeArrowheads="1"/>
            </p:cNvSpPr>
            <p:nvPr/>
          </p:nvSpPr>
          <p:spPr bwMode="auto">
            <a:xfrm>
              <a:off x="1824" y="101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2" name="Rectangle 138"/>
            <p:cNvSpPr>
              <a:spLocks noChangeArrowheads="1"/>
            </p:cNvSpPr>
            <p:nvPr/>
          </p:nvSpPr>
          <p:spPr bwMode="auto">
            <a:xfrm>
              <a:off x="3465" y="80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3" name="Rectangle 139"/>
            <p:cNvSpPr>
              <a:spLocks noChangeArrowheads="1"/>
            </p:cNvSpPr>
            <p:nvPr/>
          </p:nvSpPr>
          <p:spPr bwMode="auto">
            <a:xfrm>
              <a:off x="3283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4" name="Rectangle 140"/>
            <p:cNvSpPr>
              <a:spLocks noChangeArrowheads="1"/>
            </p:cNvSpPr>
            <p:nvPr/>
          </p:nvSpPr>
          <p:spPr bwMode="auto">
            <a:xfrm>
              <a:off x="3101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5" name="Rectangle 141"/>
            <p:cNvSpPr>
              <a:spLocks noChangeArrowheads="1"/>
            </p:cNvSpPr>
            <p:nvPr/>
          </p:nvSpPr>
          <p:spPr bwMode="auto">
            <a:xfrm>
              <a:off x="2919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8" name="Rectangle 144"/>
            <p:cNvSpPr>
              <a:spLocks noChangeArrowheads="1"/>
            </p:cNvSpPr>
            <p:nvPr/>
          </p:nvSpPr>
          <p:spPr bwMode="auto">
            <a:xfrm>
              <a:off x="2371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49" name="Rectangle 145"/>
            <p:cNvSpPr>
              <a:spLocks noChangeArrowheads="1"/>
            </p:cNvSpPr>
            <p:nvPr/>
          </p:nvSpPr>
          <p:spPr bwMode="auto">
            <a:xfrm>
              <a:off x="2189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0" name="Rectangle 146"/>
            <p:cNvSpPr>
              <a:spLocks noChangeArrowheads="1"/>
            </p:cNvSpPr>
            <p:nvPr/>
          </p:nvSpPr>
          <p:spPr bwMode="auto">
            <a:xfrm>
              <a:off x="2007" y="80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1" name="Rectangle 147"/>
            <p:cNvSpPr>
              <a:spLocks noChangeArrowheads="1"/>
            </p:cNvSpPr>
            <p:nvPr/>
          </p:nvSpPr>
          <p:spPr bwMode="auto">
            <a:xfrm>
              <a:off x="1824" y="80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2" name="Rectangle 148"/>
            <p:cNvSpPr>
              <a:spLocks noChangeArrowheads="1"/>
            </p:cNvSpPr>
            <p:nvPr/>
          </p:nvSpPr>
          <p:spPr bwMode="auto">
            <a:xfrm>
              <a:off x="3465" y="59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3" name="Rectangle 149"/>
            <p:cNvSpPr>
              <a:spLocks noChangeArrowheads="1"/>
            </p:cNvSpPr>
            <p:nvPr/>
          </p:nvSpPr>
          <p:spPr bwMode="auto">
            <a:xfrm>
              <a:off x="3283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4" name="Rectangle 150"/>
            <p:cNvSpPr>
              <a:spLocks noChangeArrowheads="1"/>
            </p:cNvSpPr>
            <p:nvPr/>
          </p:nvSpPr>
          <p:spPr bwMode="auto">
            <a:xfrm>
              <a:off x="3101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5" name="Rectangle 151"/>
            <p:cNvSpPr>
              <a:spLocks noChangeArrowheads="1"/>
            </p:cNvSpPr>
            <p:nvPr/>
          </p:nvSpPr>
          <p:spPr bwMode="auto">
            <a:xfrm>
              <a:off x="2919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6" name="Rectangle 152"/>
            <p:cNvSpPr>
              <a:spLocks noChangeArrowheads="1"/>
            </p:cNvSpPr>
            <p:nvPr/>
          </p:nvSpPr>
          <p:spPr bwMode="auto">
            <a:xfrm>
              <a:off x="2736" y="59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7" name="Rectangle 153"/>
            <p:cNvSpPr>
              <a:spLocks noChangeArrowheads="1"/>
            </p:cNvSpPr>
            <p:nvPr/>
          </p:nvSpPr>
          <p:spPr bwMode="auto">
            <a:xfrm>
              <a:off x="2640" y="57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8" name="Rectangle 154"/>
            <p:cNvSpPr>
              <a:spLocks noChangeArrowheads="1"/>
            </p:cNvSpPr>
            <p:nvPr/>
          </p:nvSpPr>
          <p:spPr bwMode="auto">
            <a:xfrm>
              <a:off x="2371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59" name="Rectangle 155"/>
            <p:cNvSpPr>
              <a:spLocks noChangeArrowheads="1"/>
            </p:cNvSpPr>
            <p:nvPr/>
          </p:nvSpPr>
          <p:spPr bwMode="auto">
            <a:xfrm>
              <a:off x="2189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0" name="Rectangle 156"/>
            <p:cNvSpPr>
              <a:spLocks noChangeArrowheads="1"/>
            </p:cNvSpPr>
            <p:nvPr/>
          </p:nvSpPr>
          <p:spPr bwMode="auto">
            <a:xfrm>
              <a:off x="2007" y="59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1" name="Rectangle 157"/>
            <p:cNvSpPr>
              <a:spLocks noChangeArrowheads="1"/>
            </p:cNvSpPr>
            <p:nvPr/>
          </p:nvSpPr>
          <p:spPr bwMode="auto">
            <a:xfrm>
              <a:off x="1824" y="59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2" name="Rectangle 158"/>
            <p:cNvSpPr>
              <a:spLocks noChangeArrowheads="1"/>
            </p:cNvSpPr>
            <p:nvPr/>
          </p:nvSpPr>
          <p:spPr bwMode="auto">
            <a:xfrm>
              <a:off x="3465" y="38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3" name="Rectangle 159"/>
            <p:cNvSpPr>
              <a:spLocks noChangeArrowheads="1"/>
            </p:cNvSpPr>
            <p:nvPr/>
          </p:nvSpPr>
          <p:spPr bwMode="auto">
            <a:xfrm>
              <a:off x="3283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4" name="Rectangle 160"/>
            <p:cNvSpPr>
              <a:spLocks noChangeArrowheads="1"/>
            </p:cNvSpPr>
            <p:nvPr/>
          </p:nvSpPr>
          <p:spPr bwMode="auto">
            <a:xfrm>
              <a:off x="3101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5" name="Rectangle 161"/>
            <p:cNvSpPr>
              <a:spLocks noChangeArrowheads="1"/>
            </p:cNvSpPr>
            <p:nvPr/>
          </p:nvSpPr>
          <p:spPr bwMode="auto">
            <a:xfrm>
              <a:off x="2919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6" name="Rectangle 162"/>
            <p:cNvSpPr>
              <a:spLocks noChangeArrowheads="1"/>
            </p:cNvSpPr>
            <p:nvPr/>
          </p:nvSpPr>
          <p:spPr bwMode="auto">
            <a:xfrm>
              <a:off x="2736" y="38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7" name="Rectangle 163"/>
            <p:cNvSpPr>
              <a:spLocks noChangeArrowheads="1"/>
            </p:cNvSpPr>
            <p:nvPr/>
          </p:nvSpPr>
          <p:spPr bwMode="auto">
            <a:xfrm>
              <a:off x="2553" y="38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8" name="Rectangle 164"/>
            <p:cNvSpPr>
              <a:spLocks noChangeArrowheads="1"/>
            </p:cNvSpPr>
            <p:nvPr/>
          </p:nvSpPr>
          <p:spPr bwMode="auto">
            <a:xfrm>
              <a:off x="2371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69" name="Rectangle 165"/>
            <p:cNvSpPr>
              <a:spLocks noChangeArrowheads="1"/>
            </p:cNvSpPr>
            <p:nvPr/>
          </p:nvSpPr>
          <p:spPr bwMode="auto">
            <a:xfrm>
              <a:off x="2189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70" name="Rectangle 166"/>
            <p:cNvSpPr>
              <a:spLocks noChangeArrowheads="1"/>
            </p:cNvSpPr>
            <p:nvPr/>
          </p:nvSpPr>
          <p:spPr bwMode="auto">
            <a:xfrm>
              <a:off x="2007" y="38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71" name="Rectangle 167"/>
            <p:cNvSpPr>
              <a:spLocks noChangeArrowheads="1"/>
            </p:cNvSpPr>
            <p:nvPr/>
          </p:nvSpPr>
          <p:spPr bwMode="auto">
            <a:xfrm>
              <a:off x="1824" y="38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21672" name="Line 168"/>
            <p:cNvSpPr>
              <a:spLocks noChangeShapeType="1"/>
            </p:cNvSpPr>
            <p:nvPr/>
          </p:nvSpPr>
          <p:spPr bwMode="auto">
            <a:xfrm>
              <a:off x="1824" y="384"/>
              <a:ext cx="18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3" name="Line 169"/>
            <p:cNvSpPr>
              <a:spLocks noChangeShapeType="1"/>
            </p:cNvSpPr>
            <p:nvPr/>
          </p:nvSpPr>
          <p:spPr bwMode="auto">
            <a:xfrm>
              <a:off x="1824" y="595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Line 170"/>
            <p:cNvSpPr>
              <a:spLocks noChangeShapeType="1"/>
            </p:cNvSpPr>
            <p:nvPr/>
          </p:nvSpPr>
          <p:spPr bwMode="auto">
            <a:xfrm>
              <a:off x="1824" y="806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>
              <a:off x="1824" y="1017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6" name="Line 172"/>
            <p:cNvSpPr>
              <a:spLocks noChangeShapeType="1"/>
            </p:cNvSpPr>
            <p:nvPr/>
          </p:nvSpPr>
          <p:spPr bwMode="auto">
            <a:xfrm>
              <a:off x="1824" y="1228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7" name="Line 173"/>
            <p:cNvSpPr>
              <a:spLocks noChangeShapeType="1"/>
            </p:cNvSpPr>
            <p:nvPr/>
          </p:nvSpPr>
          <p:spPr bwMode="auto">
            <a:xfrm>
              <a:off x="1824" y="1439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8" name="Line 174"/>
            <p:cNvSpPr>
              <a:spLocks noChangeShapeType="1"/>
            </p:cNvSpPr>
            <p:nvPr/>
          </p:nvSpPr>
          <p:spPr bwMode="auto">
            <a:xfrm>
              <a:off x="1824" y="1650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9" name="Line 175"/>
            <p:cNvSpPr>
              <a:spLocks noChangeShapeType="1"/>
            </p:cNvSpPr>
            <p:nvPr/>
          </p:nvSpPr>
          <p:spPr bwMode="auto">
            <a:xfrm>
              <a:off x="1824" y="1861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0" name="Line 176"/>
            <p:cNvSpPr>
              <a:spLocks noChangeShapeType="1"/>
            </p:cNvSpPr>
            <p:nvPr/>
          </p:nvSpPr>
          <p:spPr bwMode="auto">
            <a:xfrm>
              <a:off x="1824" y="2072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Line 177"/>
            <p:cNvSpPr>
              <a:spLocks noChangeShapeType="1"/>
            </p:cNvSpPr>
            <p:nvPr/>
          </p:nvSpPr>
          <p:spPr bwMode="auto">
            <a:xfrm>
              <a:off x="1824" y="2283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Line 178"/>
            <p:cNvSpPr>
              <a:spLocks noChangeShapeType="1"/>
            </p:cNvSpPr>
            <p:nvPr/>
          </p:nvSpPr>
          <p:spPr bwMode="auto">
            <a:xfrm>
              <a:off x="1824" y="2494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3" name="Line 179"/>
            <p:cNvSpPr>
              <a:spLocks noChangeShapeType="1"/>
            </p:cNvSpPr>
            <p:nvPr/>
          </p:nvSpPr>
          <p:spPr bwMode="auto">
            <a:xfrm>
              <a:off x="1824" y="2705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>
              <a:off x="1824" y="2916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5" name="Line 181"/>
            <p:cNvSpPr>
              <a:spLocks noChangeShapeType="1"/>
            </p:cNvSpPr>
            <p:nvPr/>
          </p:nvSpPr>
          <p:spPr bwMode="auto">
            <a:xfrm>
              <a:off x="1824" y="3127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6" name="Line 182"/>
            <p:cNvSpPr>
              <a:spLocks noChangeShapeType="1"/>
            </p:cNvSpPr>
            <p:nvPr/>
          </p:nvSpPr>
          <p:spPr bwMode="auto">
            <a:xfrm>
              <a:off x="1824" y="3338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4" name="Rectangle 190"/>
            <p:cNvSpPr>
              <a:spLocks noChangeArrowheads="1"/>
            </p:cNvSpPr>
            <p:nvPr/>
          </p:nvSpPr>
          <p:spPr bwMode="auto">
            <a:xfrm>
              <a:off x="2928" y="225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</p:grpSp>
      <p:sp>
        <p:nvSpPr>
          <p:cNvPr id="21695" name="Line 191"/>
          <p:cNvSpPr>
            <a:spLocks noChangeShapeType="1"/>
          </p:cNvSpPr>
          <p:nvPr/>
        </p:nvSpPr>
        <p:spPr bwMode="auto">
          <a:xfrm>
            <a:off x="4343400" y="609600"/>
            <a:ext cx="0" cy="5029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96" name="Rectangle 192"/>
          <p:cNvSpPr>
            <a:spLocks noChangeArrowheads="1"/>
          </p:cNvSpPr>
          <p:nvPr/>
        </p:nvSpPr>
        <p:spPr bwMode="auto">
          <a:xfrm>
            <a:off x="6477000" y="3505200"/>
            <a:ext cx="29051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1699" name="Text Box 195"/>
          <p:cNvSpPr txBox="1">
            <a:spLocks noChangeArrowheads="1"/>
          </p:cNvSpPr>
          <p:nvPr/>
        </p:nvSpPr>
        <p:spPr bwMode="auto">
          <a:xfrm>
            <a:off x="4127500" y="306388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>
                <a:solidFill>
                  <a:srgbClr val="FF3300"/>
                </a:solidFill>
              </a:rPr>
              <a:t>x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21700" name="Text Box 196"/>
          <p:cNvSpPr txBox="1">
            <a:spLocks noChangeArrowheads="1"/>
          </p:cNvSpPr>
          <p:nvPr/>
        </p:nvSpPr>
        <p:spPr bwMode="auto">
          <a:xfrm>
            <a:off x="4114800" y="53340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>
                <a:solidFill>
                  <a:srgbClr val="FF3300"/>
                </a:solidFill>
              </a:rPr>
              <a:t>x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190" name="Line 191"/>
          <p:cNvSpPr>
            <a:spLocks noChangeShapeType="1"/>
          </p:cNvSpPr>
          <p:nvPr/>
        </p:nvSpPr>
        <p:spPr bwMode="auto">
          <a:xfrm>
            <a:off x="4356100" y="604838"/>
            <a:ext cx="0" cy="5029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0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87" grpId="0" animBg="1"/>
      <p:bldP spid="21688" grpId="0" animBg="1"/>
      <p:bldP spid="21689" grpId="0" animBg="1"/>
      <p:bldP spid="21690" grpId="0" animBg="1"/>
      <p:bldP spid="21691" grpId="0"/>
      <p:bldP spid="21695" grpId="0" animBg="1"/>
      <p:bldP spid="21699" grpId="0"/>
      <p:bldP spid="21700" grpId="0"/>
      <p:bldP spid="1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3200400" y="60960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2</a:t>
            </a:r>
            <a:endParaRPr lang="en-US" sz="2800"/>
          </a:p>
        </p:txBody>
      </p:sp>
      <p:sp>
        <p:nvSpPr>
          <p:cNvPr id="6290" name="Line 146"/>
          <p:cNvSpPr>
            <a:spLocks noChangeShapeType="1"/>
          </p:cNvSpPr>
          <p:nvPr/>
        </p:nvSpPr>
        <p:spPr bwMode="auto">
          <a:xfrm>
            <a:off x="3048000" y="3352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91" name="Line 147"/>
          <p:cNvSpPr>
            <a:spLocks noChangeShapeType="1"/>
          </p:cNvSpPr>
          <p:nvPr/>
        </p:nvSpPr>
        <p:spPr bwMode="auto">
          <a:xfrm flipH="1">
            <a:off x="4800600" y="3276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312" name="Group 168"/>
          <p:cNvGrpSpPr>
            <a:grpSpLocks/>
          </p:cNvGrpSpPr>
          <p:nvPr/>
        </p:nvGrpSpPr>
        <p:grpSpPr bwMode="auto">
          <a:xfrm>
            <a:off x="2659063" y="836613"/>
            <a:ext cx="3436937" cy="5049837"/>
            <a:chOff x="1675" y="527"/>
            <a:chExt cx="2165" cy="3181"/>
          </a:xfrm>
        </p:grpSpPr>
        <p:sp>
          <p:nvSpPr>
            <p:cNvPr id="6285" name="Line 141"/>
            <p:cNvSpPr>
              <a:spLocks noChangeShapeType="1"/>
            </p:cNvSpPr>
            <p:nvPr/>
          </p:nvSpPr>
          <p:spPr bwMode="auto">
            <a:xfrm>
              <a:off x="2736" y="576"/>
              <a:ext cx="0" cy="312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Rectangle 104"/>
            <p:cNvSpPr>
              <a:spLocks noChangeArrowheads="1"/>
            </p:cNvSpPr>
            <p:nvPr/>
          </p:nvSpPr>
          <p:spPr bwMode="auto">
            <a:xfrm>
              <a:off x="3624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7" name="Rectangle 103"/>
            <p:cNvSpPr>
              <a:spLocks noChangeArrowheads="1"/>
            </p:cNvSpPr>
            <p:nvPr/>
          </p:nvSpPr>
          <p:spPr bwMode="auto">
            <a:xfrm>
              <a:off x="3408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6" name="Rectangle 102"/>
            <p:cNvSpPr>
              <a:spLocks noChangeArrowheads="1"/>
            </p:cNvSpPr>
            <p:nvPr/>
          </p:nvSpPr>
          <p:spPr bwMode="auto">
            <a:xfrm>
              <a:off x="3192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5" name="Rectangle 101"/>
            <p:cNvSpPr>
              <a:spLocks noChangeArrowheads="1"/>
            </p:cNvSpPr>
            <p:nvPr/>
          </p:nvSpPr>
          <p:spPr bwMode="auto">
            <a:xfrm>
              <a:off x="2976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4" name="Rectangle 100"/>
            <p:cNvSpPr>
              <a:spLocks noChangeArrowheads="1"/>
            </p:cNvSpPr>
            <p:nvPr/>
          </p:nvSpPr>
          <p:spPr bwMode="auto">
            <a:xfrm>
              <a:off x="2760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3" name="Rectangle 99"/>
            <p:cNvSpPr>
              <a:spLocks noChangeArrowheads="1"/>
            </p:cNvSpPr>
            <p:nvPr/>
          </p:nvSpPr>
          <p:spPr bwMode="auto">
            <a:xfrm>
              <a:off x="2544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2" name="Rectangle 98"/>
            <p:cNvSpPr>
              <a:spLocks noChangeArrowheads="1"/>
            </p:cNvSpPr>
            <p:nvPr/>
          </p:nvSpPr>
          <p:spPr bwMode="auto">
            <a:xfrm>
              <a:off x="2328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1" name="Rectangle 97"/>
            <p:cNvSpPr>
              <a:spLocks noChangeArrowheads="1"/>
            </p:cNvSpPr>
            <p:nvPr/>
          </p:nvSpPr>
          <p:spPr bwMode="auto">
            <a:xfrm>
              <a:off x="2112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0" name="Rectangle 96"/>
            <p:cNvSpPr>
              <a:spLocks noChangeArrowheads="1"/>
            </p:cNvSpPr>
            <p:nvPr/>
          </p:nvSpPr>
          <p:spPr bwMode="auto">
            <a:xfrm>
              <a:off x="1896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9" name="Rectangle 95"/>
            <p:cNvSpPr>
              <a:spLocks noChangeArrowheads="1"/>
            </p:cNvSpPr>
            <p:nvPr/>
          </p:nvSpPr>
          <p:spPr bwMode="auto">
            <a:xfrm>
              <a:off x="1680" y="349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3624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408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3192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2976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2760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544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2328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112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1896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1680" y="158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49" name="Line 105"/>
            <p:cNvSpPr>
              <a:spLocks noChangeShapeType="1"/>
            </p:cNvSpPr>
            <p:nvPr/>
          </p:nvSpPr>
          <p:spPr bwMode="auto">
            <a:xfrm>
              <a:off x="1680" y="1584"/>
              <a:ext cx="21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Line 115"/>
            <p:cNvSpPr>
              <a:spLocks noChangeShapeType="1"/>
            </p:cNvSpPr>
            <p:nvPr/>
          </p:nvSpPr>
          <p:spPr bwMode="auto">
            <a:xfrm>
              <a:off x="1680" y="3708"/>
              <a:ext cx="21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Line 116"/>
            <p:cNvSpPr>
              <a:spLocks noChangeShapeType="1"/>
            </p:cNvSpPr>
            <p:nvPr/>
          </p:nvSpPr>
          <p:spPr bwMode="auto">
            <a:xfrm>
              <a:off x="1680" y="1584"/>
              <a:ext cx="0" cy="212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Line 117"/>
            <p:cNvSpPr>
              <a:spLocks noChangeShapeType="1"/>
            </p:cNvSpPr>
            <p:nvPr/>
          </p:nvSpPr>
          <p:spPr bwMode="auto">
            <a:xfrm>
              <a:off x="1896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>
              <a:off x="2112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Line 119"/>
            <p:cNvSpPr>
              <a:spLocks noChangeShapeType="1"/>
            </p:cNvSpPr>
            <p:nvPr/>
          </p:nvSpPr>
          <p:spPr bwMode="auto">
            <a:xfrm>
              <a:off x="2328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Line 120"/>
            <p:cNvSpPr>
              <a:spLocks noChangeShapeType="1"/>
            </p:cNvSpPr>
            <p:nvPr/>
          </p:nvSpPr>
          <p:spPr bwMode="auto">
            <a:xfrm>
              <a:off x="2544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Line 122"/>
            <p:cNvSpPr>
              <a:spLocks noChangeShapeType="1"/>
            </p:cNvSpPr>
            <p:nvPr/>
          </p:nvSpPr>
          <p:spPr bwMode="auto">
            <a:xfrm>
              <a:off x="2976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Line 123"/>
            <p:cNvSpPr>
              <a:spLocks noChangeShapeType="1"/>
            </p:cNvSpPr>
            <p:nvPr/>
          </p:nvSpPr>
          <p:spPr bwMode="auto">
            <a:xfrm>
              <a:off x="3192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Line 124"/>
            <p:cNvSpPr>
              <a:spLocks noChangeShapeType="1"/>
            </p:cNvSpPr>
            <p:nvPr/>
          </p:nvSpPr>
          <p:spPr bwMode="auto">
            <a:xfrm>
              <a:off x="3408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Line 125"/>
            <p:cNvSpPr>
              <a:spLocks noChangeShapeType="1"/>
            </p:cNvSpPr>
            <p:nvPr/>
          </p:nvSpPr>
          <p:spPr bwMode="auto">
            <a:xfrm>
              <a:off x="3624" y="1584"/>
              <a:ext cx="0" cy="2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Line 126"/>
            <p:cNvSpPr>
              <a:spLocks noChangeShapeType="1"/>
            </p:cNvSpPr>
            <p:nvPr/>
          </p:nvSpPr>
          <p:spPr bwMode="auto">
            <a:xfrm>
              <a:off x="3840" y="1584"/>
              <a:ext cx="0" cy="212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Rectangle 94"/>
            <p:cNvSpPr>
              <a:spLocks noChangeArrowheads="1"/>
            </p:cNvSpPr>
            <p:nvPr/>
          </p:nvSpPr>
          <p:spPr bwMode="auto">
            <a:xfrm>
              <a:off x="3624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7" name="Rectangle 93"/>
            <p:cNvSpPr>
              <a:spLocks noChangeArrowheads="1"/>
            </p:cNvSpPr>
            <p:nvPr/>
          </p:nvSpPr>
          <p:spPr bwMode="auto">
            <a:xfrm>
              <a:off x="3408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6" name="Rectangle 92"/>
            <p:cNvSpPr>
              <a:spLocks noChangeArrowheads="1"/>
            </p:cNvSpPr>
            <p:nvPr/>
          </p:nvSpPr>
          <p:spPr bwMode="auto">
            <a:xfrm>
              <a:off x="3192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5" name="Rectangle 91"/>
            <p:cNvSpPr>
              <a:spLocks noChangeArrowheads="1"/>
            </p:cNvSpPr>
            <p:nvPr/>
          </p:nvSpPr>
          <p:spPr bwMode="auto">
            <a:xfrm>
              <a:off x="2976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4" name="Rectangle 90"/>
            <p:cNvSpPr>
              <a:spLocks noChangeArrowheads="1"/>
            </p:cNvSpPr>
            <p:nvPr/>
          </p:nvSpPr>
          <p:spPr bwMode="auto">
            <a:xfrm>
              <a:off x="2760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3" name="Rectangle 89"/>
            <p:cNvSpPr>
              <a:spLocks noChangeArrowheads="1"/>
            </p:cNvSpPr>
            <p:nvPr/>
          </p:nvSpPr>
          <p:spPr bwMode="auto">
            <a:xfrm>
              <a:off x="2544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2" name="Rectangle 88"/>
            <p:cNvSpPr>
              <a:spLocks noChangeArrowheads="1"/>
            </p:cNvSpPr>
            <p:nvPr/>
          </p:nvSpPr>
          <p:spPr bwMode="auto">
            <a:xfrm>
              <a:off x="2328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1" name="Rectangle 87"/>
            <p:cNvSpPr>
              <a:spLocks noChangeArrowheads="1"/>
            </p:cNvSpPr>
            <p:nvPr/>
          </p:nvSpPr>
          <p:spPr bwMode="auto">
            <a:xfrm>
              <a:off x="2112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30" name="Rectangle 86"/>
            <p:cNvSpPr>
              <a:spLocks noChangeArrowheads="1"/>
            </p:cNvSpPr>
            <p:nvPr/>
          </p:nvSpPr>
          <p:spPr bwMode="auto">
            <a:xfrm>
              <a:off x="1896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9" name="Rectangle 85"/>
            <p:cNvSpPr>
              <a:spLocks noChangeArrowheads="1"/>
            </p:cNvSpPr>
            <p:nvPr/>
          </p:nvSpPr>
          <p:spPr bwMode="auto">
            <a:xfrm>
              <a:off x="1680" y="3283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8" name="Rectangle 84"/>
            <p:cNvSpPr>
              <a:spLocks noChangeArrowheads="1"/>
            </p:cNvSpPr>
            <p:nvPr/>
          </p:nvSpPr>
          <p:spPr bwMode="auto">
            <a:xfrm>
              <a:off x="3624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7" name="Rectangle 83"/>
            <p:cNvSpPr>
              <a:spLocks noChangeArrowheads="1"/>
            </p:cNvSpPr>
            <p:nvPr/>
          </p:nvSpPr>
          <p:spPr bwMode="auto">
            <a:xfrm>
              <a:off x="3408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6" name="Rectangle 82"/>
            <p:cNvSpPr>
              <a:spLocks noChangeArrowheads="1"/>
            </p:cNvSpPr>
            <p:nvPr/>
          </p:nvSpPr>
          <p:spPr bwMode="auto">
            <a:xfrm>
              <a:off x="3192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5" name="Rectangle 81"/>
            <p:cNvSpPr>
              <a:spLocks noChangeArrowheads="1"/>
            </p:cNvSpPr>
            <p:nvPr/>
          </p:nvSpPr>
          <p:spPr bwMode="auto">
            <a:xfrm>
              <a:off x="2976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4" name="Rectangle 80"/>
            <p:cNvSpPr>
              <a:spLocks noChangeArrowheads="1"/>
            </p:cNvSpPr>
            <p:nvPr/>
          </p:nvSpPr>
          <p:spPr bwMode="auto">
            <a:xfrm>
              <a:off x="2760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3" name="Rectangle 79"/>
            <p:cNvSpPr>
              <a:spLocks noChangeArrowheads="1"/>
            </p:cNvSpPr>
            <p:nvPr/>
          </p:nvSpPr>
          <p:spPr bwMode="auto">
            <a:xfrm>
              <a:off x="2544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2" name="Rectangle 78"/>
            <p:cNvSpPr>
              <a:spLocks noChangeArrowheads="1"/>
            </p:cNvSpPr>
            <p:nvPr/>
          </p:nvSpPr>
          <p:spPr bwMode="auto">
            <a:xfrm>
              <a:off x="2328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1" name="Rectangle 77"/>
            <p:cNvSpPr>
              <a:spLocks noChangeArrowheads="1"/>
            </p:cNvSpPr>
            <p:nvPr/>
          </p:nvSpPr>
          <p:spPr bwMode="auto">
            <a:xfrm>
              <a:off x="2112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20" name="Rectangle 76"/>
            <p:cNvSpPr>
              <a:spLocks noChangeArrowheads="1"/>
            </p:cNvSpPr>
            <p:nvPr/>
          </p:nvSpPr>
          <p:spPr bwMode="auto">
            <a:xfrm>
              <a:off x="1896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9" name="Rectangle 75"/>
            <p:cNvSpPr>
              <a:spLocks noChangeArrowheads="1"/>
            </p:cNvSpPr>
            <p:nvPr/>
          </p:nvSpPr>
          <p:spPr bwMode="auto">
            <a:xfrm>
              <a:off x="1680" y="3071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8" name="Rectangle 74"/>
            <p:cNvSpPr>
              <a:spLocks noChangeArrowheads="1"/>
            </p:cNvSpPr>
            <p:nvPr/>
          </p:nvSpPr>
          <p:spPr bwMode="auto">
            <a:xfrm>
              <a:off x="3624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7" name="Rectangle 73"/>
            <p:cNvSpPr>
              <a:spLocks noChangeArrowheads="1"/>
            </p:cNvSpPr>
            <p:nvPr/>
          </p:nvSpPr>
          <p:spPr bwMode="auto">
            <a:xfrm>
              <a:off x="3408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6" name="Rectangle 72"/>
            <p:cNvSpPr>
              <a:spLocks noChangeArrowheads="1"/>
            </p:cNvSpPr>
            <p:nvPr/>
          </p:nvSpPr>
          <p:spPr bwMode="auto">
            <a:xfrm>
              <a:off x="3192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5" name="Rectangle 71"/>
            <p:cNvSpPr>
              <a:spLocks noChangeArrowheads="1"/>
            </p:cNvSpPr>
            <p:nvPr/>
          </p:nvSpPr>
          <p:spPr bwMode="auto">
            <a:xfrm>
              <a:off x="2976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4" name="Rectangle 70"/>
            <p:cNvSpPr>
              <a:spLocks noChangeArrowheads="1"/>
            </p:cNvSpPr>
            <p:nvPr/>
          </p:nvSpPr>
          <p:spPr bwMode="auto">
            <a:xfrm>
              <a:off x="2760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3" name="Rectangle 69"/>
            <p:cNvSpPr>
              <a:spLocks noChangeArrowheads="1"/>
            </p:cNvSpPr>
            <p:nvPr/>
          </p:nvSpPr>
          <p:spPr bwMode="auto">
            <a:xfrm>
              <a:off x="2544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2" name="Rectangle 68"/>
            <p:cNvSpPr>
              <a:spLocks noChangeArrowheads="1"/>
            </p:cNvSpPr>
            <p:nvPr/>
          </p:nvSpPr>
          <p:spPr bwMode="auto">
            <a:xfrm>
              <a:off x="2328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1" name="Rectangle 67"/>
            <p:cNvSpPr>
              <a:spLocks noChangeArrowheads="1"/>
            </p:cNvSpPr>
            <p:nvPr/>
          </p:nvSpPr>
          <p:spPr bwMode="auto">
            <a:xfrm>
              <a:off x="2112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10" name="Rectangle 66"/>
            <p:cNvSpPr>
              <a:spLocks noChangeArrowheads="1"/>
            </p:cNvSpPr>
            <p:nvPr/>
          </p:nvSpPr>
          <p:spPr bwMode="auto">
            <a:xfrm>
              <a:off x="1896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9" name="Rectangle 65"/>
            <p:cNvSpPr>
              <a:spLocks noChangeArrowheads="1"/>
            </p:cNvSpPr>
            <p:nvPr/>
          </p:nvSpPr>
          <p:spPr bwMode="auto">
            <a:xfrm>
              <a:off x="1680" y="2858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8" name="Rectangle 64"/>
            <p:cNvSpPr>
              <a:spLocks noChangeArrowheads="1"/>
            </p:cNvSpPr>
            <p:nvPr/>
          </p:nvSpPr>
          <p:spPr bwMode="auto">
            <a:xfrm>
              <a:off x="3624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7" name="Rectangle 63"/>
            <p:cNvSpPr>
              <a:spLocks noChangeArrowheads="1"/>
            </p:cNvSpPr>
            <p:nvPr/>
          </p:nvSpPr>
          <p:spPr bwMode="auto">
            <a:xfrm>
              <a:off x="3408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6" name="Rectangle 62"/>
            <p:cNvSpPr>
              <a:spLocks noChangeArrowheads="1"/>
            </p:cNvSpPr>
            <p:nvPr/>
          </p:nvSpPr>
          <p:spPr bwMode="auto">
            <a:xfrm>
              <a:off x="3192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5" name="Rectangle 61"/>
            <p:cNvSpPr>
              <a:spLocks noChangeArrowheads="1"/>
            </p:cNvSpPr>
            <p:nvPr/>
          </p:nvSpPr>
          <p:spPr bwMode="auto">
            <a:xfrm>
              <a:off x="2976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4" name="Rectangle 60"/>
            <p:cNvSpPr>
              <a:spLocks noChangeArrowheads="1"/>
            </p:cNvSpPr>
            <p:nvPr/>
          </p:nvSpPr>
          <p:spPr bwMode="auto">
            <a:xfrm>
              <a:off x="2760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3" name="Rectangle 59"/>
            <p:cNvSpPr>
              <a:spLocks noChangeArrowheads="1"/>
            </p:cNvSpPr>
            <p:nvPr/>
          </p:nvSpPr>
          <p:spPr bwMode="auto">
            <a:xfrm>
              <a:off x="2544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2" name="Rectangle 58"/>
            <p:cNvSpPr>
              <a:spLocks noChangeArrowheads="1"/>
            </p:cNvSpPr>
            <p:nvPr/>
          </p:nvSpPr>
          <p:spPr bwMode="auto">
            <a:xfrm>
              <a:off x="2328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1" name="Rectangle 57"/>
            <p:cNvSpPr>
              <a:spLocks noChangeArrowheads="1"/>
            </p:cNvSpPr>
            <p:nvPr/>
          </p:nvSpPr>
          <p:spPr bwMode="auto">
            <a:xfrm>
              <a:off x="2112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00" name="Rectangle 56"/>
            <p:cNvSpPr>
              <a:spLocks noChangeArrowheads="1"/>
            </p:cNvSpPr>
            <p:nvPr/>
          </p:nvSpPr>
          <p:spPr bwMode="auto">
            <a:xfrm>
              <a:off x="1896" y="2646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9" name="Rectangle 55"/>
            <p:cNvSpPr>
              <a:spLocks noChangeArrowheads="1"/>
            </p:cNvSpPr>
            <p:nvPr/>
          </p:nvSpPr>
          <p:spPr bwMode="auto">
            <a:xfrm>
              <a:off x="1680" y="2640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8" name="Rectangle 54"/>
            <p:cNvSpPr>
              <a:spLocks noChangeArrowheads="1"/>
            </p:cNvSpPr>
            <p:nvPr/>
          </p:nvSpPr>
          <p:spPr bwMode="auto">
            <a:xfrm>
              <a:off x="3624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7" name="Rectangle 53"/>
            <p:cNvSpPr>
              <a:spLocks noChangeArrowheads="1"/>
            </p:cNvSpPr>
            <p:nvPr/>
          </p:nvSpPr>
          <p:spPr bwMode="auto">
            <a:xfrm>
              <a:off x="3408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6" name="Rectangle 52"/>
            <p:cNvSpPr>
              <a:spLocks noChangeArrowheads="1"/>
            </p:cNvSpPr>
            <p:nvPr/>
          </p:nvSpPr>
          <p:spPr bwMode="auto">
            <a:xfrm>
              <a:off x="3192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5" name="Rectangle 51"/>
            <p:cNvSpPr>
              <a:spLocks noChangeArrowheads="1"/>
            </p:cNvSpPr>
            <p:nvPr/>
          </p:nvSpPr>
          <p:spPr bwMode="auto">
            <a:xfrm>
              <a:off x="2976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2760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3" name="Rectangle 49"/>
            <p:cNvSpPr>
              <a:spLocks noChangeArrowheads="1"/>
            </p:cNvSpPr>
            <p:nvPr/>
          </p:nvSpPr>
          <p:spPr bwMode="auto">
            <a:xfrm>
              <a:off x="2544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2" name="Rectangle 48"/>
            <p:cNvSpPr>
              <a:spLocks noChangeArrowheads="1"/>
            </p:cNvSpPr>
            <p:nvPr/>
          </p:nvSpPr>
          <p:spPr bwMode="auto">
            <a:xfrm>
              <a:off x="2328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1" name="Rectangle 47"/>
            <p:cNvSpPr>
              <a:spLocks noChangeArrowheads="1"/>
            </p:cNvSpPr>
            <p:nvPr/>
          </p:nvSpPr>
          <p:spPr bwMode="auto">
            <a:xfrm>
              <a:off x="2112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90" name="Rectangle 46"/>
            <p:cNvSpPr>
              <a:spLocks noChangeArrowheads="1"/>
            </p:cNvSpPr>
            <p:nvPr/>
          </p:nvSpPr>
          <p:spPr bwMode="auto">
            <a:xfrm>
              <a:off x="1896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9" name="Rectangle 45"/>
            <p:cNvSpPr>
              <a:spLocks noChangeArrowheads="1"/>
            </p:cNvSpPr>
            <p:nvPr/>
          </p:nvSpPr>
          <p:spPr bwMode="auto">
            <a:xfrm>
              <a:off x="1680" y="2434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8" name="Rectangle 44"/>
            <p:cNvSpPr>
              <a:spLocks noChangeArrowheads="1"/>
            </p:cNvSpPr>
            <p:nvPr/>
          </p:nvSpPr>
          <p:spPr bwMode="auto">
            <a:xfrm>
              <a:off x="3624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7" name="Rectangle 43"/>
            <p:cNvSpPr>
              <a:spLocks noChangeArrowheads="1"/>
            </p:cNvSpPr>
            <p:nvPr/>
          </p:nvSpPr>
          <p:spPr bwMode="auto">
            <a:xfrm>
              <a:off x="3408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6" name="Rectangle 42"/>
            <p:cNvSpPr>
              <a:spLocks noChangeArrowheads="1"/>
            </p:cNvSpPr>
            <p:nvPr/>
          </p:nvSpPr>
          <p:spPr bwMode="auto">
            <a:xfrm>
              <a:off x="3192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5" name="Rectangle 41"/>
            <p:cNvSpPr>
              <a:spLocks noChangeArrowheads="1"/>
            </p:cNvSpPr>
            <p:nvPr/>
          </p:nvSpPr>
          <p:spPr bwMode="auto">
            <a:xfrm>
              <a:off x="2976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4" name="Rectangle 40"/>
            <p:cNvSpPr>
              <a:spLocks noChangeArrowheads="1"/>
            </p:cNvSpPr>
            <p:nvPr/>
          </p:nvSpPr>
          <p:spPr bwMode="auto">
            <a:xfrm>
              <a:off x="2760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3" name="Rectangle 39"/>
            <p:cNvSpPr>
              <a:spLocks noChangeArrowheads="1"/>
            </p:cNvSpPr>
            <p:nvPr/>
          </p:nvSpPr>
          <p:spPr bwMode="auto">
            <a:xfrm>
              <a:off x="2544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2" name="Rectangle 38"/>
            <p:cNvSpPr>
              <a:spLocks noChangeArrowheads="1"/>
            </p:cNvSpPr>
            <p:nvPr/>
          </p:nvSpPr>
          <p:spPr bwMode="auto">
            <a:xfrm>
              <a:off x="2328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1" name="Rectangle 37"/>
            <p:cNvSpPr>
              <a:spLocks noChangeArrowheads="1"/>
            </p:cNvSpPr>
            <p:nvPr/>
          </p:nvSpPr>
          <p:spPr bwMode="auto">
            <a:xfrm>
              <a:off x="2112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80" name="Rectangle 36"/>
            <p:cNvSpPr>
              <a:spLocks noChangeArrowheads="1"/>
            </p:cNvSpPr>
            <p:nvPr/>
          </p:nvSpPr>
          <p:spPr bwMode="auto">
            <a:xfrm>
              <a:off x="1896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1680" y="2221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8" name="Rectangle 34"/>
            <p:cNvSpPr>
              <a:spLocks noChangeArrowheads="1"/>
            </p:cNvSpPr>
            <p:nvPr/>
          </p:nvSpPr>
          <p:spPr bwMode="auto">
            <a:xfrm>
              <a:off x="3624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3408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3192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2976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2760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2544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2328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2112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1896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1680" y="2009"/>
              <a:ext cx="2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3624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3408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3192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976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2760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2544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2328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112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1896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1680" y="1796"/>
              <a:ext cx="2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6250" name="Line 106"/>
            <p:cNvSpPr>
              <a:spLocks noChangeShapeType="1"/>
            </p:cNvSpPr>
            <p:nvPr/>
          </p:nvSpPr>
          <p:spPr bwMode="auto">
            <a:xfrm>
              <a:off x="1680" y="1796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Line 107"/>
            <p:cNvSpPr>
              <a:spLocks noChangeShapeType="1"/>
            </p:cNvSpPr>
            <p:nvPr/>
          </p:nvSpPr>
          <p:spPr bwMode="auto">
            <a:xfrm>
              <a:off x="1680" y="2009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Line 108"/>
            <p:cNvSpPr>
              <a:spLocks noChangeShapeType="1"/>
            </p:cNvSpPr>
            <p:nvPr/>
          </p:nvSpPr>
          <p:spPr bwMode="auto">
            <a:xfrm>
              <a:off x="1680" y="2221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Line 109"/>
            <p:cNvSpPr>
              <a:spLocks noChangeShapeType="1"/>
            </p:cNvSpPr>
            <p:nvPr/>
          </p:nvSpPr>
          <p:spPr bwMode="auto">
            <a:xfrm>
              <a:off x="1680" y="2434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Line 110"/>
            <p:cNvSpPr>
              <a:spLocks noChangeShapeType="1"/>
            </p:cNvSpPr>
            <p:nvPr/>
          </p:nvSpPr>
          <p:spPr bwMode="auto">
            <a:xfrm>
              <a:off x="1680" y="2646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Line 111"/>
            <p:cNvSpPr>
              <a:spLocks noChangeShapeType="1"/>
            </p:cNvSpPr>
            <p:nvPr/>
          </p:nvSpPr>
          <p:spPr bwMode="auto">
            <a:xfrm>
              <a:off x="1680" y="2858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Line 112"/>
            <p:cNvSpPr>
              <a:spLocks noChangeShapeType="1"/>
            </p:cNvSpPr>
            <p:nvPr/>
          </p:nvSpPr>
          <p:spPr bwMode="auto">
            <a:xfrm>
              <a:off x="1680" y="3071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Line 113"/>
            <p:cNvSpPr>
              <a:spLocks noChangeShapeType="1"/>
            </p:cNvSpPr>
            <p:nvPr/>
          </p:nvSpPr>
          <p:spPr bwMode="auto">
            <a:xfrm>
              <a:off x="1680" y="3283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Line 114"/>
            <p:cNvSpPr>
              <a:spLocks noChangeShapeType="1"/>
            </p:cNvSpPr>
            <p:nvPr/>
          </p:nvSpPr>
          <p:spPr bwMode="auto">
            <a:xfrm>
              <a:off x="1680" y="3496"/>
              <a:ext cx="21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3" name="Freeform 159"/>
            <p:cNvSpPr>
              <a:spLocks/>
            </p:cNvSpPr>
            <p:nvPr/>
          </p:nvSpPr>
          <p:spPr bwMode="auto">
            <a:xfrm>
              <a:off x="1675" y="576"/>
              <a:ext cx="1061" cy="1008"/>
            </a:xfrm>
            <a:custGeom>
              <a:avLst/>
              <a:gdLst>
                <a:gd name="T0" fmla="*/ 0 w 1061"/>
                <a:gd name="T1" fmla="*/ 998 h 1008"/>
                <a:gd name="T2" fmla="*/ 53 w 1061"/>
                <a:gd name="T3" fmla="*/ 950 h 1008"/>
                <a:gd name="T4" fmla="*/ 1061 w 1061"/>
                <a:gd name="T5" fmla="*/ 0 h 1008"/>
                <a:gd name="T6" fmla="*/ 965 w 1061"/>
                <a:gd name="T7" fmla="*/ 1008 h 1008"/>
                <a:gd name="T8" fmla="*/ 0 w 1061"/>
                <a:gd name="T9" fmla="*/ 99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1" h="1008">
                  <a:moveTo>
                    <a:pt x="0" y="998"/>
                  </a:moveTo>
                  <a:cubicBezTo>
                    <a:pt x="16" y="978"/>
                    <a:pt x="35" y="968"/>
                    <a:pt x="53" y="950"/>
                  </a:cubicBezTo>
                  <a:lnTo>
                    <a:pt x="1061" y="0"/>
                  </a:lnTo>
                  <a:lnTo>
                    <a:pt x="965" y="1008"/>
                  </a:lnTo>
                  <a:lnTo>
                    <a:pt x="0" y="998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4" name="Freeform 160"/>
            <p:cNvSpPr>
              <a:spLocks/>
            </p:cNvSpPr>
            <p:nvPr/>
          </p:nvSpPr>
          <p:spPr bwMode="auto">
            <a:xfrm rot="5078458">
              <a:off x="2737" y="575"/>
              <a:ext cx="1104" cy="1008"/>
            </a:xfrm>
            <a:custGeom>
              <a:avLst/>
              <a:gdLst>
                <a:gd name="T0" fmla="*/ 0 w 1061"/>
                <a:gd name="T1" fmla="*/ 998 h 1008"/>
                <a:gd name="T2" fmla="*/ 53 w 1061"/>
                <a:gd name="T3" fmla="*/ 950 h 1008"/>
                <a:gd name="T4" fmla="*/ 1061 w 1061"/>
                <a:gd name="T5" fmla="*/ 0 h 1008"/>
                <a:gd name="T6" fmla="*/ 965 w 1061"/>
                <a:gd name="T7" fmla="*/ 1008 h 1008"/>
                <a:gd name="T8" fmla="*/ 0 w 1061"/>
                <a:gd name="T9" fmla="*/ 99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1" h="1008">
                  <a:moveTo>
                    <a:pt x="0" y="998"/>
                  </a:moveTo>
                  <a:cubicBezTo>
                    <a:pt x="16" y="978"/>
                    <a:pt x="35" y="968"/>
                    <a:pt x="53" y="950"/>
                  </a:cubicBezTo>
                  <a:lnTo>
                    <a:pt x="1061" y="0"/>
                  </a:lnTo>
                  <a:lnTo>
                    <a:pt x="965" y="1008"/>
                  </a:lnTo>
                  <a:lnTo>
                    <a:pt x="0" y="998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07" name="Line 163"/>
          <p:cNvSpPr>
            <a:spLocks noChangeShapeType="1"/>
          </p:cNvSpPr>
          <p:nvPr/>
        </p:nvSpPr>
        <p:spPr bwMode="auto">
          <a:xfrm flipV="1">
            <a:off x="2667000" y="990600"/>
            <a:ext cx="1676400" cy="388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08" name="Line 164"/>
          <p:cNvSpPr>
            <a:spLocks noChangeShapeType="1"/>
          </p:cNvSpPr>
          <p:nvPr/>
        </p:nvSpPr>
        <p:spPr bwMode="auto">
          <a:xfrm flipH="1" flipV="1">
            <a:off x="4343400" y="914400"/>
            <a:ext cx="175260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14" name="Text Box 170"/>
          <p:cNvSpPr txBox="1">
            <a:spLocks noChangeArrowheads="1"/>
          </p:cNvSpPr>
          <p:nvPr/>
        </p:nvSpPr>
        <p:spPr bwMode="auto">
          <a:xfrm>
            <a:off x="2528888" y="4689475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6315" name="Text Box 171"/>
          <p:cNvSpPr txBox="1">
            <a:spLocks noChangeArrowheads="1"/>
          </p:cNvSpPr>
          <p:nvPr/>
        </p:nvSpPr>
        <p:spPr bwMode="auto">
          <a:xfrm>
            <a:off x="5943600" y="4724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FF33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8090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" grpId="0"/>
      <p:bldP spid="6290" grpId="0" animBg="1"/>
      <p:bldP spid="6291" grpId="0" animBg="1"/>
      <p:bldP spid="6307" grpId="0" animBg="1"/>
      <p:bldP spid="6308" grpId="0" animBg="1"/>
      <p:bldP spid="6314" grpId="0"/>
      <p:bldP spid="63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181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9" name="Rectangle 417"/>
          <p:cNvSpPr>
            <a:spLocks noChangeArrowheads="1"/>
          </p:cNvSpPr>
          <p:nvPr/>
        </p:nvSpPr>
        <p:spPr bwMode="auto">
          <a:xfrm>
            <a:off x="6629400" y="48768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grpSp>
        <p:nvGrpSpPr>
          <p:cNvPr id="8811" name="Group 619"/>
          <p:cNvGrpSpPr>
            <a:grpSpLocks/>
          </p:cNvGrpSpPr>
          <p:nvPr/>
        </p:nvGrpSpPr>
        <p:grpSpPr bwMode="auto">
          <a:xfrm>
            <a:off x="2438400" y="838200"/>
            <a:ext cx="2895600" cy="5029200"/>
            <a:chOff x="1536" y="528"/>
            <a:chExt cx="1824" cy="3168"/>
          </a:xfrm>
        </p:grpSpPr>
        <p:sp>
          <p:nvSpPr>
            <p:cNvPr id="8587" name="Rectangle 395"/>
            <p:cNvSpPr>
              <a:spLocks noChangeArrowheads="1"/>
            </p:cNvSpPr>
            <p:nvPr/>
          </p:nvSpPr>
          <p:spPr bwMode="auto">
            <a:xfrm>
              <a:off x="3177" y="348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88" name="Rectangle 396"/>
            <p:cNvSpPr>
              <a:spLocks noChangeArrowheads="1"/>
            </p:cNvSpPr>
            <p:nvPr/>
          </p:nvSpPr>
          <p:spPr bwMode="auto">
            <a:xfrm>
              <a:off x="2995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89" name="Rectangle 397"/>
            <p:cNvSpPr>
              <a:spLocks noChangeArrowheads="1"/>
            </p:cNvSpPr>
            <p:nvPr/>
          </p:nvSpPr>
          <p:spPr bwMode="auto">
            <a:xfrm>
              <a:off x="2813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0" name="Rectangle 398"/>
            <p:cNvSpPr>
              <a:spLocks noChangeArrowheads="1"/>
            </p:cNvSpPr>
            <p:nvPr/>
          </p:nvSpPr>
          <p:spPr bwMode="auto">
            <a:xfrm>
              <a:off x="2631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1" name="Rectangle 399"/>
            <p:cNvSpPr>
              <a:spLocks noChangeArrowheads="1"/>
            </p:cNvSpPr>
            <p:nvPr/>
          </p:nvSpPr>
          <p:spPr bwMode="auto">
            <a:xfrm>
              <a:off x="2448" y="348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2" name="Rectangle 400"/>
            <p:cNvSpPr>
              <a:spLocks noChangeArrowheads="1"/>
            </p:cNvSpPr>
            <p:nvPr/>
          </p:nvSpPr>
          <p:spPr bwMode="auto">
            <a:xfrm>
              <a:off x="2265" y="348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3" name="Rectangle 401"/>
            <p:cNvSpPr>
              <a:spLocks noChangeArrowheads="1"/>
            </p:cNvSpPr>
            <p:nvPr/>
          </p:nvSpPr>
          <p:spPr bwMode="auto">
            <a:xfrm>
              <a:off x="2083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4" name="Rectangle 402"/>
            <p:cNvSpPr>
              <a:spLocks noChangeArrowheads="1"/>
            </p:cNvSpPr>
            <p:nvPr/>
          </p:nvSpPr>
          <p:spPr bwMode="auto">
            <a:xfrm>
              <a:off x="1901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5" name="Rectangle 403"/>
            <p:cNvSpPr>
              <a:spLocks noChangeArrowheads="1"/>
            </p:cNvSpPr>
            <p:nvPr/>
          </p:nvSpPr>
          <p:spPr bwMode="auto">
            <a:xfrm>
              <a:off x="1719" y="348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6" name="Rectangle 404"/>
            <p:cNvSpPr>
              <a:spLocks noChangeArrowheads="1"/>
            </p:cNvSpPr>
            <p:nvPr/>
          </p:nvSpPr>
          <p:spPr bwMode="auto">
            <a:xfrm>
              <a:off x="1536" y="348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7" name="Rectangle 535"/>
            <p:cNvSpPr>
              <a:spLocks noChangeArrowheads="1"/>
            </p:cNvSpPr>
            <p:nvPr/>
          </p:nvSpPr>
          <p:spPr bwMode="auto">
            <a:xfrm>
              <a:off x="3177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8" name="Rectangle 536"/>
            <p:cNvSpPr>
              <a:spLocks noChangeArrowheads="1"/>
            </p:cNvSpPr>
            <p:nvPr/>
          </p:nvSpPr>
          <p:spPr bwMode="auto">
            <a:xfrm>
              <a:off x="2995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9" name="Rectangle 537"/>
            <p:cNvSpPr>
              <a:spLocks noChangeArrowheads="1"/>
            </p:cNvSpPr>
            <p:nvPr/>
          </p:nvSpPr>
          <p:spPr bwMode="auto">
            <a:xfrm>
              <a:off x="2813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0" name="Rectangle 538"/>
            <p:cNvSpPr>
              <a:spLocks noChangeArrowheads="1"/>
            </p:cNvSpPr>
            <p:nvPr/>
          </p:nvSpPr>
          <p:spPr bwMode="auto">
            <a:xfrm>
              <a:off x="2631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1" name="Rectangle 539"/>
            <p:cNvSpPr>
              <a:spLocks noChangeArrowheads="1"/>
            </p:cNvSpPr>
            <p:nvPr/>
          </p:nvSpPr>
          <p:spPr bwMode="auto">
            <a:xfrm>
              <a:off x="2448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2" name="Rectangle 540"/>
            <p:cNvSpPr>
              <a:spLocks noChangeArrowheads="1"/>
            </p:cNvSpPr>
            <p:nvPr/>
          </p:nvSpPr>
          <p:spPr bwMode="auto">
            <a:xfrm>
              <a:off x="2265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3" name="Rectangle 541"/>
            <p:cNvSpPr>
              <a:spLocks noChangeArrowheads="1"/>
            </p:cNvSpPr>
            <p:nvPr/>
          </p:nvSpPr>
          <p:spPr bwMode="auto">
            <a:xfrm>
              <a:off x="2083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4" name="Rectangle 542"/>
            <p:cNvSpPr>
              <a:spLocks noChangeArrowheads="1"/>
            </p:cNvSpPr>
            <p:nvPr/>
          </p:nvSpPr>
          <p:spPr bwMode="auto">
            <a:xfrm>
              <a:off x="1901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5" name="Rectangle 543"/>
            <p:cNvSpPr>
              <a:spLocks noChangeArrowheads="1"/>
            </p:cNvSpPr>
            <p:nvPr/>
          </p:nvSpPr>
          <p:spPr bwMode="auto">
            <a:xfrm>
              <a:off x="1719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36" name="Rectangle 544"/>
            <p:cNvSpPr>
              <a:spLocks noChangeArrowheads="1"/>
            </p:cNvSpPr>
            <p:nvPr/>
          </p:nvSpPr>
          <p:spPr bwMode="auto">
            <a:xfrm>
              <a:off x="1536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7" name="Rectangle 405"/>
            <p:cNvSpPr>
              <a:spLocks noChangeArrowheads="1"/>
            </p:cNvSpPr>
            <p:nvPr/>
          </p:nvSpPr>
          <p:spPr bwMode="auto">
            <a:xfrm>
              <a:off x="3177" y="327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8" name="Rectangle 406"/>
            <p:cNvSpPr>
              <a:spLocks noChangeArrowheads="1"/>
            </p:cNvSpPr>
            <p:nvPr/>
          </p:nvSpPr>
          <p:spPr bwMode="auto">
            <a:xfrm>
              <a:off x="2995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599" name="Rectangle 407"/>
            <p:cNvSpPr>
              <a:spLocks noChangeArrowheads="1"/>
            </p:cNvSpPr>
            <p:nvPr/>
          </p:nvSpPr>
          <p:spPr bwMode="auto">
            <a:xfrm>
              <a:off x="2813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0" name="Rectangle 408"/>
            <p:cNvSpPr>
              <a:spLocks noChangeArrowheads="1"/>
            </p:cNvSpPr>
            <p:nvPr/>
          </p:nvSpPr>
          <p:spPr bwMode="auto">
            <a:xfrm>
              <a:off x="2631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1" name="Rectangle 409"/>
            <p:cNvSpPr>
              <a:spLocks noChangeArrowheads="1"/>
            </p:cNvSpPr>
            <p:nvPr/>
          </p:nvSpPr>
          <p:spPr bwMode="auto">
            <a:xfrm>
              <a:off x="2448" y="327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2" name="Rectangle 410"/>
            <p:cNvSpPr>
              <a:spLocks noChangeArrowheads="1"/>
            </p:cNvSpPr>
            <p:nvPr/>
          </p:nvSpPr>
          <p:spPr bwMode="auto">
            <a:xfrm>
              <a:off x="2265" y="327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3" name="Rectangle 411"/>
            <p:cNvSpPr>
              <a:spLocks noChangeArrowheads="1"/>
            </p:cNvSpPr>
            <p:nvPr/>
          </p:nvSpPr>
          <p:spPr bwMode="auto">
            <a:xfrm>
              <a:off x="2083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4" name="Rectangle 412"/>
            <p:cNvSpPr>
              <a:spLocks noChangeArrowheads="1"/>
            </p:cNvSpPr>
            <p:nvPr/>
          </p:nvSpPr>
          <p:spPr bwMode="auto">
            <a:xfrm>
              <a:off x="1901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5" name="Rectangle 413"/>
            <p:cNvSpPr>
              <a:spLocks noChangeArrowheads="1"/>
            </p:cNvSpPr>
            <p:nvPr/>
          </p:nvSpPr>
          <p:spPr bwMode="auto">
            <a:xfrm>
              <a:off x="1719" y="327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6" name="Rectangle 414"/>
            <p:cNvSpPr>
              <a:spLocks noChangeArrowheads="1"/>
            </p:cNvSpPr>
            <p:nvPr/>
          </p:nvSpPr>
          <p:spPr bwMode="auto">
            <a:xfrm>
              <a:off x="1536" y="327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7" name="Rectangle 415"/>
            <p:cNvSpPr>
              <a:spLocks noChangeArrowheads="1"/>
            </p:cNvSpPr>
            <p:nvPr/>
          </p:nvSpPr>
          <p:spPr bwMode="auto">
            <a:xfrm>
              <a:off x="3177" y="306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08" name="Rectangle 416"/>
            <p:cNvSpPr>
              <a:spLocks noChangeArrowheads="1"/>
            </p:cNvSpPr>
            <p:nvPr/>
          </p:nvSpPr>
          <p:spPr bwMode="auto">
            <a:xfrm>
              <a:off x="2995" y="306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0" name="Rectangle 418"/>
            <p:cNvSpPr>
              <a:spLocks noChangeArrowheads="1"/>
            </p:cNvSpPr>
            <p:nvPr/>
          </p:nvSpPr>
          <p:spPr bwMode="auto">
            <a:xfrm>
              <a:off x="2631" y="306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1" name="Rectangle 419"/>
            <p:cNvSpPr>
              <a:spLocks noChangeArrowheads="1"/>
            </p:cNvSpPr>
            <p:nvPr/>
          </p:nvSpPr>
          <p:spPr bwMode="auto">
            <a:xfrm>
              <a:off x="2448" y="306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2" name="Rectangle 420"/>
            <p:cNvSpPr>
              <a:spLocks noChangeArrowheads="1"/>
            </p:cNvSpPr>
            <p:nvPr/>
          </p:nvSpPr>
          <p:spPr bwMode="auto">
            <a:xfrm>
              <a:off x="2265" y="306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3" name="Rectangle 421"/>
            <p:cNvSpPr>
              <a:spLocks noChangeArrowheads="1"/>
            </p:cNvSpPr>
            <p:nvPr/>
          </p:nvSpPr>
          <p:spPr bwMode="auto">
            <a:xfrm>
              <a:off x="2083" y="306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4" name="Rectangle 422"/>
            <p:cNvSpPr>
              <a:spLocks noChangeArrowheads="1"/>
            </p:cNvSpPr>
            <p:nvPr/>
          </p:nvSpPr>
          <p:spPr bwMode="auto">
            <a:xfrm>
              <a:off x="1901" y="306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5" name="Rectangle 423"/>
            <p:cNvSpPr>
              <a:spLocks noChangeArrowheads="1"/>
            </p:cNvSpPr>
            <p:nvPr/>
          </p:nvSpPr>
          <p:spPr bwMode="auto">
            <a:xfrm>
              <a:off x="1719" y="306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6" name="Rectangle 424"/>
            <p:cNvSpPr>
              <a:spLocks noChangeArrowheads="1"/>
            </p:cNvSpPr>
            <p:nvPr/>
          </p:nvSpPr>
          <p:spPr bwMode="auto">
            <a:xfrm>
              <a:off x="1536" y="306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7" name="Rectangle 425"/>
            <p:cNvSpPr>
              <a:spLocks noChangeArrowheads="1"/>
            </p:cNvSpPr>
            <p:nvPr/>
          </p:nvSpPr>
          <p:spPr bwMode="auto">
            <a:xfrm>
              <a:off x="3177" y="284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8" name="Rectangle 426"/>
            <p:cNvSpPr>
              <a:spLocks noChangeArrowheads="1"/>
            </p:cNvSpPr>
            <p:nvPr/>
          </p:nvSpPr>
          <p:spPr bwMode="auto">
            <a:xfrm>
              <a:off x="2995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19" name="Rectangle 427"/>
            <p:cNvSpPr>
              <a:spLocks noChangeArrowheads="1"/>
            </p:cNvSpPr>
            <p:nvPr/>
          </p:nvSpPr>
          <p:spPr bwMode="auto">
            <a:xfrm>
              <a:off x="2813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0" name="Rectangle 428"/>
            <p:cNvSpPr>
              <a:spLocks noChangeArrowheads="1"/>
            </p:cNvSpPr>
            <p:nvPr/>
          </p:nvSpPr>
          <p:spPr bwMode="auto">
            <a:xfrm>
              <a:off x="2631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1" name="Rectangle 429"/>
            <p:cNvSpPr>
              <a:spLocks noChangeArrowheads="1"/>
            </p:cNvSpPr>
            <p:nvPr/>
          </p:nvSpPr>
          <p:spPr bwMode="auto">
            <a:xfrm>
              <a:off x="2448" y="284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2" name="Rectangle 430"/>
            <p:cNvSpPr>
              <a:spLocks noChangeArrowheads="1"/>
            </p:cNvSpPr>
            <p:nvPr/>
          </p:nvSpPr>
          <p:spPr bwMode="auto">
            <a:xfrm>
              <a:off x="2265" y="284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3" name="Rectangle 431"/>
            <p:cNvSpPr>
              <a:spLocks noChangeArrowheads="1"/>
            </p:cNvSpPr>
            <p:nvPr/>
          </p:nvSpPr>
          <p:spPr bwMode="auto">
            <a:xfrm>
              <a:off x="2083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4" name="Rectangle 432"/>
            <p:cNvSpPr>
              <a:spLocks noChangeArrowheads="1"/>
            </p:cNvSpPr>
            <p:nvPr/>
          </p:nvSpPr>
          <p:spPr bwMode="auto">
            <a:xfrm>
              <a:off x="1901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5" name="Rectangle 433"/>
            <p:cNvSpPr>
              <a:spLocks noChangeArrowheads="1"/>
            </p:cNvSpPr>
            <p:nvPr/>
          </p:nvSpPr>
          <p:spPr bwMode="auto">
            <a:xfrm>
              <a:off x="1719" y="284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6" name="Rectangle 434"/>
            <p:cNvSpPr>
              <a:spLocks noChangeArrowheads="1"/>
            </p:cNvSpPr>
            <p:nvPr/>
          </p:nvSpPr>
          <p:spPr bwMode="auto">
            <a:xfrm>
              <a:off x="1536" y="284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7" name="Rectangle 435"/>
            <p:cNvSpPr>
              <a:spLocks noChangeArrowheads="1"/>
            </p:cNvSpPr>
            <p:nvPr/>
          </p:nvSpPr>
          <p:spPr bwMode="auto">
            <a:xfrm>
              <a:off x="3177" y="26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8" name="Rectangle 436"/>
            <p:cNvSpPr>
              <a:spLocks noChangeArrowheads="1"/>
            </p:cNvSpPr>
            <p:nvPr/>
          </p:nvSpPr>
          <p:spPr bwMode="auto">
            <a:xfrm>
              <a:off x="2995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29" name="Rectangle 437"/>
            <p:cNvSpPr>
              <a:spLocks noChangeArrowheads="1"/>
            </p:cNvSpPr>
            <p:nvPr/>
          </p:nvSpPr>
          <p:spPr bwMode="auto">
            <a:xfrm>
              <a:off x="2813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0" name="Rectangle 438"/>
            <p:cNvSpPr>
              <a:spLocks noChangeArrowheads="1"/>
            </p:cNvSpPr>
            <p:nvPr/>
          </p:nvSpPr>
          <p:spPr bwMode="auto">
            <a:xfrm>
              <a:off x="2631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1" name="Rectangle 439"/>
            <p:cNvSpPr>
              <a:spLocks noChangeArrowheads="1"/>
            </p:cNvSpPr>
            <p:nvPr/>
          </p:nvSpPr>
          <p:spPr bwMode="auto">
            <a:xfrm>
              <a:off x="2448" y="26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2" name="Rectangle 440"/>
            <p:cNvSpPr>
              <a:spLocks noChangeArrowheads="1"/>
            </p:cNvSpPr>
            <p:nvPr/>
          </p:nvSpPr>
          <p:spPr bwMode="auto">
            <a:xfrm>
              <a:off x="2265" y="26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3" name="Rectangle 441"/>
            <p:cNvSpPr>
              <a:spLocks noChangeArrowheads="1"/>
            </p:cNvSpPr>
            <p:nvPr/>
          </p:nvSpPr>
          <p:spPr bwMode="auto">
            <a:xfrm>
              <a:off x="2083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4" name="Rectangle 442"/>
            <p:cNvSpPr>
              <a:spLocks noChangeArrowheads="1"/>
            </p:cNvSpPr>
            <p:nvPr/>
          </p:nvSpPr>
          <p:spPr bwMode="auto">
            <a:xfrm>
              <a:off x="1901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5" name="Rectangle 443"/>
            <p:cNvSpPr>
              <a:spLocks noChangeArrowheads="1"/>
            </p:cNvSpPr>
            <p:nvPr/>
          </p:nvSpPr>
          <p:spPr bwMode="auto">
            <a:xfrm>
              <a:off x="1719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6" name="Rectangle 444"/>
            <p:cNvSpPr>
              <a:spLocks noChangeArrowheads="1"/>
            </p:cNvSpPr>
            <p:nvPr/>
          </p:nvSpPr>
          <p:spPr bwMode="auto">
            <a:xfrm>
              <a:off x="1536" y="26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7" name="Rectangle 445"/>
            <p:cNvSpPr>
              <a:spLocks noChangeArrowheads="1"/>
            </p:cNvSpPr>
            <p:nvPr/>
          </p:nvSpPr>
          <p:spPr bwMode="auto">
            <a:xfrm>
              <a:off x="3177" y="24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8" name="Rectangle 446"/>
            <p:cNvSpPr>
              <a:spLocks noChangeArrowheads="1"/>
            </p:cNvSpPr>
            <p:nvPr/>
          </p:nvSpPr>
          <p:spPr bwMode="auto">
            <a:xfrm>
              <a:off x="2995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39" name="Rectangle 447"/>
            <p:cNvSpPr>
              <a:spLocks noChangeArrowheads="1"/>
            </p:cNvSpPr>
            <p:nvPr/>
          </p:nvSpPr>
          <p:spPr bwMode="auto">
            <a:xfrm>
              <a:off x="2813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0" name="Rectangle 448"/>
            <p:cNvSpPr>
              <a:spLocks noChangeArrowheads="1"/>
            </p:cNvSpPr>
            <p:nvPr/>
          </p:nvSpPr>
          <p:spPr bwMode="auto">
            <a:xfrm>
              <a:off x="2631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1" name="Rectangle 449"/>
            <p:cNvSpPr>
              <a:spLocks noChangeArrowheads="1"/>
            </p:cNvSpPr>
            <p:nvPr/>
          </p:nvSpPr>
          <p:spPr bwMode="auto">
            <a:xfrm>
              <a:off x="2448" y="24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2" name="Rectangle 450"/>
            <p:cNvSpPr>
              <a:spLocks noChangeArrowheads="1"/>
            </p:cNvSpPr>
            <p:nvPr/>
          </p:nvSpPr>
          <p:spPr bwMode="auto">
            <a:xfrm>
              <a:off x="2265" y="24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3" name="Rectangle 451"/>
            <p:cNvSpPr>
              <a:spLocks noChangeArrowheads="1"/>
            </p:cNvSpPr>
            <p:nvPr/>
          </p:nvSpPr>
          <p:spPr bwMode="auto">
            <a:xfrm>
              <a:off x="2083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4" name="Rectangle 452"/>
            <p:cNvSpPr>
              <a:spLocks noChangeArrowheads="1"/>
            </p:cNvSpPr>
            <p:nvPr/>
          </p:nvSpPr>
          <p:spPr bwMode="auto">
            <a:xfrm>
              <a:off x="1901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5" name="Rectangle 453"/>
            <p:cNvSpPr>
              <a:spLocks noChangeArrowheads="1"/>
            </p:cNvSpPr>
            <p:nvPr/>
          </p:nvSpPr>
          <p:spPr bwMode="auto">
            <a:xfrm>
              <a:off x="1719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6" name="Rectangle 454"/>
            <p:cNvSpPr>
              <a:spLocks noChangeArrowheads="1"/>
            </p:cNvSpPr>
            <p:nvPr/>
          </p:nvSpPr>
          <p:spPr bwMode="auto">
            <a:xfrm>
              <a:off x="1536" y="24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7" name="Rectangle 455"/>
            <p:cNvSpPr>
              <a:spLocks noChangeArrowheads="1"/>
            </p:cNvSpPr>
            <p:nvPr/>
          </p:nvSpPr>
          <p:spPr bwMode="auto">
            <a:xfrm>
              <a:off x="3177" y="22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8" name="Rectangle 456"/>
            <p:cNvSpPr>
              <a:spLocks noChangeArrowheads="1"/>
            </p:cNvSpPr>
            <p:nvPr/>
          </p:nvSpPr>
          <p:spPr bwMode="auto">
            <a:xfrm>
              <a:off x="2995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49" name="Rectangle 457"/>
            <p:cNvSpPr>
              <a:spLocks noChangeArrowheads="1"/>
            </p:cNvSpPr>
            <p:nvPr/>
          </p:nvSpPr>
          <p:spPr bwMode="auto">
            <a:xfrm>
              <a:off x="2813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0" name="Rectangle 458"/>
            <p:cNvSpPr>
              <a:spLocks noChangeArrowheads="1"/>
            </p:cNvSpPr>
            <p:nvPr/>
          </p:nvSpPr>
          <p:spPr bwMode="auto">
            <a:xfrm>
              <a:off x="2631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1" name="Rectangle 459"/>
            <p:cNvSpPr>
              <a:spLocks noChangeArrowheads="1"/>
            </p:cNvSpPr>
            <p:nvPr/>
          </p:nvSpPr>
          <p:spPr bwMode="auto">
            <a:xfrm>
              <a:off x="2448" y="22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2" name="Rectangle 460"/>
            <p:cNvSpPr>
              <a:spLocks noChangeArrowheads="1"/>
            </p:cNvSpPr>
            <p:nvPr/>
          </p:nvSpPr>
          <p:spPr bwMode="auto">
            <a:xfrm>
              <a:off x="2265" y="22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3" name="Rectangle 461"/>
            <p:cNvSpPr>
              <a:spLocks noChangeArrowheads="1"/>
            </p:cNvSpPr>
            <p:nvPr/>
          </p:nvSpPr>
          <p:spPr bwMode="auto">
            <a:xfrm>
              <a:off x="2083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4" name="Rectangle 462"/>
            <p:cNvSpPr>
              <a:spLocks noChangeArrowheads="1"/>
            </p:cNvSpPr>
            <p:nvPr/>
          </p:nvSpPr>
          <p:spPr bwMode="auto">
            <a:xfrm>
              <a:off x="1901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5" name="Rectangle 463"/>
            <p:cNvSpPr>
              <a:spLocks noChangeArrowheads="1"/>
            </p:cNvSpPr>
            <p:nvPr/>
          </p:nvSpPr>
          <p:spPr bwMode="auto">
            <a:xfrm>
              <a:off x="1719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6" name="Rectangle 464"/>
            <p:cNvSpPr>
              <a:spLocks noChangeArrowheads="1"/>
            </p:cNvSpPr>
            <p:nvPr/>
          </p:nvSpPr>
          <p:spPr bwMode="auto">
            <a:xfrm>
              <a:off x="1536" y="22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7" name="Rectangle 465"/>
            <p:cNvSpPr>
              <a:spLocks noChangeArrowheads="1"/>
            </p:cNvSpPr>
            <p:nvPr/>
          </p:nvSpPr>
          <p:spPr bwMode="auto">
            <a:xfrm>
              <a:off x="3177" y="20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8" name="Rectangle 466"/>
            <p:cNvSpPr>
              <a:spLocks noChangeArrowheads="1"/>
            </p:cNvSpPr>
            <p:nvPr/>
          </p:nvSpPr>
          <p:spPr bwMode="auto">
            <a:xfrm>
              <a:off x="2995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59" name="Rectangle 467"/>
            <p:cNvSpPr>
              <a:spLocks noChangeArrowheads="1"/>
            </p:cNvSpPr>
            <p:nvPr/>
          </p:nvSpPr>
          <p:spPr bwMode="auto">
            <a:xfrm>
              <a:off x="2813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0" name="Rectangle 468"/>
            <p:cNvSpPr>
              <a:spLocks noChangeArrowheads="1"/>
            </p:cNvSpPr>
            <p:nvPr/>
          </p:nvSpPr>
          <p:spPr bwMode="auto">
            <a:xfrm>
              <a:off x="2631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1" name="Rectangle 469"/>
            <p:cNvSpPr>
              <a:spLocks noChangeArrowheads="1"/>
            </p:cNvSpPr>
            <p:nvPr/>
          </p:nvSpPr>
          <p:spPr bwMode="auto">
            <a:xfrm>
              <a:off x="2448" y="20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2" name="Rectangle 470"/>
            <p:cNvSpPr>
              <a:spLocks noChangeArrowheads="1"/>
            </p:cNvSpPr>
            <p:nvPr/>
          </p:nvSpPr>
          <p:spPr bwMode="auto">
            <a:xfrm>
              <a:off x="2265" y="20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3" name="Rectangle 471"/>
            <p:cNvSpPr>
              <a:spLocks noChangeArrowheads="1"/>
            </p:cNvSpPr>
            <p:nvPr/>
          </p:nvSpPr>
          <p:spPr bwMode="auto">
            <a:xfrm>
              <a:off x="2083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4" name="Rectangle 472"/>
            <p:cNvSpPr>
              <a:spLocks noChangeArrowheads="1"/>
            </p:cNvSpPr>
            <p:nvPr/>
          </p:nvSpPr>
          <p:spPr bwMode="auto">
            <a:xfrm>
              <a:off x="1901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5" name="Rectangle 473"/>
            <p:cNvSpPr>
              <a:spLocks noChangeArrowheads="1"/>
            </p:cNvSpPr>
            <p:nvPr/>
          </p:nvSpPr>
          <p:spPr bwMode="auto">
            <a:xfrm>
              <a:off x="1719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6" name="Rectangle 474"/>
            <p:cNvSpPr>
              <a:spLocks noChangeArrowheads="1"/>
            </p:cNvSpPr>
            <p:nvPr/>
          </p:nvSpPr>
          <p:spPr bwMode="auto">
            <a:xfrm>
              <a:off x="1536" y="20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7" name="Rectangle 475"/>
            <p:cNvSpPr>
              <a:spLocks noChangeArrowheads="1"/>
            </p:cNvSpPr>
            <p:nvPr/>
          </p:nvSpPr>
          <p:spPr bwMode="auto">
            <a:xfrm>
              <a:off x="3177" y="17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8" name="Rectangle 476"/>
            <p:cNvSpPr>
              <a:spLocks noChangeArrowheads="1"/>
            </p:cNvSpPr>
            <p:nvPr/>
          </p:nvSpPr>
          <p:spPr bwMode="auto">
            <a:xfrm>
              <a:off x="2995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69" name="Rectangle 477"/>
            <p:cNvSpPr>
              <a:spLocks noChangeArrowheads="1"/>
            </p:cNvSpPr>
            <p:nvPr/>
          </p:nvSpPr>
          <p:spPr bwMode="auto">
            <a:xfrm>
              <a:off x="2813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0" name="Rectangle 478"/>
            <p:cNvSpPr>
              <a:spLocks noChangeArrowheads="1"/>
            </p:cNvSpPr>
            <p:nvPr/>
          </p:nvSpPr>
          <p:spPr bwMode="auto">
            <a:xfrm>
              <a:off x="2631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1" name="Rectangle 479"/>
            <p:cNvSpPr>
              <a:spLocks noChangeArrowheads="1"/>
            </p:cNvSpPr>
            <p:nvPr/>
          </p:nvSpPr>
          <p:spPr bwMode="auto">
            <a:xfrm>
              <a:off x="2448" y="17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2" name="Rectangle 480"/>
            <p:cNvSpPr>
              <a:spLocks noChangeArrowheads="1"/>
            </p:cNvSpPr>
            <p:nvPr/>
          </p:nvSpPr>
          <p:spPr bwMode="auto">
            <a:xfrm>
              <a:off x="2265" y="17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3" name="Rectangle 481"/>
            <p:cNvSpPr>
              <a:spLocks noChangeArrowheads="1"/>
            </p:cNvSpPr>
            <p:nvPr/>
          </p:nvSpPr>
          <p:spPr bwMode="auto">
            <a:xfrm>
              <a:off x="2083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4" name="Rectangle 482"/>
            <p:cNvSpPr>
              <a:spLocks noChangeArrowheads="1"/>
            </p:cNvSpPr>
            <p:nvPr/>
          </p:nvSpPr>
          <p:spPr bwMode="auto">
            <a:xfrm>
              <a:off x="1901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5" name="Rectangle 483"/>
            <p:cNvSpPr>
              <a:spLocks noChangeArrowheads="1"/>
            </p:cNvSpPr>
            <p:nvPr/>
          </p:nvSpPr>
          <p:spPr bwMode="auto">
            <a:xfrm>
              <a:off x="1719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6" name="Rectangle 484"/>
            <p:cNvSpPr>
              <a:spLocks noChangeArrowheads="1"/>
            </p:cNvSpPr>
            <p:nvPr/>
          </p:nvSpPr>
          <p:spPr bwMode="auto">
            <a:xfrm>
              <a:off x="1536" y="17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7" name="Rectangle 485"/>
            <p:cNvSpPr>
              <a:spLocks noChangeArrowheads="1"/>
            </p:cNvSpPr>
            <p:nvPr/>
          </p:nvSpPr>
          <p:spPr bwMode="auto">
            <a:xfrm>
              <a:off x="3177" y="15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8" name="Rectangle 486"/>
            <p:cNvSpPr>
              <a:spLocks noChangeArrowheads="1"/>
            </p:cNvSpPr>
            <p:nvPr/>
          </p:nvSpPr>
          <p:spPr bwMode="auto">
            <a:xfrm>
              <a:off x="2995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79" name="Rectangle 487"/>
            <p:cNvSpPr>
              <a:spLocks noChangeArrowheads="1"/>
            </p:cNvSpPr>
            <p:nvPr/>
          </p:nvSpPr>
          <p:spPr bwMode="auto">
            <a:xfrm>
              <a:off x="2813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0" name="Rectangle 488"/>
            <p:cNvSpPr>
              <a:spLocks noChangeArrowheads="1"/>
            </p:cNvSpPr>
            <p:nvPr/>
          </p:nvSpPr>
          <p:spPr bwMode="auto">
            <a:xfrm>
              <a:off x="2631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1" name="Rectangle 489"/>
            <p:cNvSpPr>
              <a:spLocks noChangeArrowheads="1"/>
            </p:cNvSpPr>
            <p:nvPr/>
          </p:nvSpPr>
          <p:spPr bwMode="auto">
            <a:xfrm>
              <a:off x="2448" y="15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2" name="Rectangle 490"/>
            <p:cNvSpPr>
              <a:spLocks noChangeArrowheads="1"/>
            </p:cNvSpPr>
            <p:nvPr/>
          </p:nvSpPr>
          <p:spPr bwMode="auto">
            <a:xfrm>
              <a:off x="2265" y="15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3" name="Rectangle 491"/>
            <p:cNvSpPr>
              <a:spLocks noChangeArrowheads="1"/>
            </p:cNvSpPr>
            <p:nvPr/>
          </p:nvSpPr>
          <p:spPr bwMode="auto">
            <a:xfrm>
              <a:off x="2083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4" name="Rectangle 492"/>
            <p:cNvSpPr>
              <a:spLocks noChangeArrowheads="1"/>
            </p:cNvSpPr>
            <p:nvPr/>
          </p:nvSpPr>
          <p:spPr bwMode="auto">
            <a:xfrm>
              <a:off x="1901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5" name="Rectangle 493"/>
            <p:cNvSpPr>
              <a:spLocks noChangeArrowheads="1"/>
            </p:cNvSpPr>
            <p:nvPr/>
          </p:nvSpPr>
          <p:spPr bwMode="auto">
            <a:xfrm>
              <a:off x="1719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6" name="Rectangle 494"/>
            <p:cNvSpPr>
              <a:spLocks noChangeArrowheads="1"/>
            </p:cNvSpPr>
            <p:nvPr/>
          </p:nvSpPr>
          <p:spPr bwMode="auto">
            <a:xfrm>
              <a:off x="1536" y="15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7" name="Rectangle 495"/>
            <p:cNvSpPr>
              <a:spLocks noChangeArrowheads="1"/>
            </p:cNvSpPr>
            <p:nvPr/>
          </p:nvSpPr>
          <p:spPr bwMode="auto">
            <a:xfrm>
              <a:off x="3177" y="13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8" name="Rectangle 496"/>
            <p:cNvSpPr>
              <a:spLocks noChangeArrowheads="1"/>
            </p:cNvSpPr>
            <p:nvPr/>
          </p:nvSpPr>
          <p:spPr bwMode="auto">
            <a:xfrm>
              <a:off x="2995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89" name="Rectangle 497"/>
            <p:cNvSpPr>
              <a:spLocks noChangeArrowheads="1"/>
            </p:cNvSpPr>
            <p:nvPr/>
          </p:nvSpPr>
          <p:spPr bwMode="auto">
            <a:xfrm>
              <a:off x="2813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0" name="Rectangle 498"/>
            <p:cNvSpPr>
              <a:spLocks noChangeArrowheads="1"/>
            </p:cNvSpPr>
            <p:nvPr/>
          </p:nvSpPr>
          <p:spPr bwMode="auto">
            <a:xfrm>
              <a:off x="2631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1" name="Rectangle 499"/>
            <p:cNvSpPr>
              <a:spLocks noChangeArrowheads="1"/>
            </p:cNvSpPr>
            <p:nvPr/>
          </p:nvSpPr>
          <p:spPr bwMode="auto">
            <a:xfrm>
              <a:off x="2448" y="13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2" name="Rectangle 500"/>
            <p:cNvSpPr>
              <a:spLocks noChangeArrowheads="1"/>
            </p:cNvSpPr>
            <p:nvPr/>
          </p:nvSpPr>
          <p:spPr bwMode="auto">
            <a:xfrm>
              <a:off x="2265" y="13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3" name="Rectangle 501"/>
            <p:cNvSpPr>
              <a:spLocks noChangeArrowheads="1"/>
            </p:cNvSpPr>
            <p:nvPr/>
          </p:nvSpPr>
          <p:spPr bwMode="auto">
            <a:xfrm>
              <a:off x="2083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4" name="Rectangle 502"/>
            <p:cNvSpPr>
              <a:spLocks noChangeArrowheads="1"/>
            </p:cNvSpPr>
            <p:nvPr/>
          </p:nvSpPr>
          <p:spPr bwMode="auto">
            <a:xfrm>
              <a:off x="1901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5" name="Rectangle 503"/>
            <p:cNvSpPr>
              <a:spLocks noChangeArrowheads="1"/>
            </p:cNvSpPr>
            <p:nvPr/>
          </p:nvSpPr>
          <p:spPr bwMode="auto">
            <a:xfrm>
              <a:off x="1719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6" name="Rectangle 504"/>
            <p:cNvSpPr>
              <a:spLocks noChangeArrowheads="1"/>
            </p:cNvSpPr>
            <p:nvPr/>
          </p:nvSpPr>
          <p:spPr bwMode="auto">
            <a:xfrm>
              <a:off x="1536" y="13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7" name="Rectangle 505"/>
            <p:cNvSpPr>
              <a:spLocks noChangeArrowheads="1"/>
            </p:cNvSpPr>
            <p:nvPr/>
          </p:nvSpPr>
          <p:spPr bwMode="auto">
            <a:xfrm>
              <a:off x="3177" y="11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8" name="Rectangle 506"/>
            <p:cNvSpPr>
              <a:spLocks noChangeArrowheads="1"/>
            </p:cNvSpPr>
            <p:nvPr/>
          </p:nvSpPr>
          <p:spPr bwMode="auto">
            <a:xfrm>
              <a:off x="2995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699" name="Rectangle 507"/>
            <p:cNvSpPr>
              <a:spLocks noChangeArrowheads="1"/>
            </p:cNvSpPr>
            <p:nvPr/>
          </p:nvSpPr>
          <p:spPr bwMode="auto">
            <a:xfrm>
              <a:off x="2813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0" name="Rectangle 508"/>
            <p:cNvSpPr>
              <a:spLocks noChangeArrowheads="1"/>
            </p:cNvSpPr>
            <p:nvPr/>
          </p:nvSpPr>
          <p:spPr bwMode="auto">
            <a:xfrm>
              <a:off x="2631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1" name="Rectangle 509"/>
            <p:cNvSpPr>
              <a:spLocks noChangeArrowheads="1"/>
            </p:cNvSpPr>
            <p:nvPr/>
          </p:nvSpPr>
          <p:spPr bwMode="auto">
            <a:xfrm>
              <a:off x="2448" y="11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2" name="Rectangle 510"/>
            <p:cNvSpPr>
              <a:spLocks noChangeArrowheads="1"/>
            </p:cNvSpPr>
            <p:nvPr/>
          </p:nvSpPr>
          <p:spPr bwMode="auto">
            <a:xfrm>
              <a:off x="2265" y="11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3" name="Rectangle 511"/>
            <p:cNvSpPr>
              <a:spLocks noChangeArrowheads="1"/>
            </p:cNvSpPr>
            <p:nvPr/>
          </p:nvSpPr>
          <p:spPr bwMode="auto">
            <a:xfrm>
              <a:off x="2083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4" name="Rectangle 512"/>
            <p:cNvSpPr>
              <a:spLocks noChangeArrowheads="1"/>
            </p:cNvSpPr>
            <p:nvPr/>
          </p:nvSpPr>
          <p:spPr bwMode="auto">
            <a:xfrm>
              <a:off x="1901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5" name="Rectangle 513"/>
            <p:cNvSpPr>
              <a:spLocks noChangeArrowheads="1"/>
            </p:cNvSpPr>
            <p:nvPr/>
          </p:nvSpPr>
          <p:spPr bwMode="auto">
            <a:xfrm>
              <a:off x="1719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6" name="Rectangle 514"/>
            <p:cNvSpPr>
              <a:spLocks noChangeArrowheads="1"/>
            </p:cNvSpPr>
            <p:nvPr/>
          </p:nvSpPr>
          <p:spPr bwMode="auto">
            <a:xfrm>
              <a:off x="1536" y="11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7" name="Rectangle 515"/>
            <p:cNvSpPr>
              <a:spLocks noChangeArrowheads="1"/>
            </p:cNvSpPr>
            <p:nvPr/>
          </p:nvSpPr>
          <p:spPr bwMode="auto">
            <a:xfrm>
              <a:off x="3177" y="9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08" name="Rectangle 516"/>
            <p:cNvSpPr>
              <a:spLocks noChangeArrowheads="1"/>
            </p:cNvSpPr>
            <p:nvPr/>
          </p:nvSpPr>
          <p:spPr bwMode="auto">
            <a:xfrm>
              <a:off x="2995" y="9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0" name="Rectangle 518"/>
            <p:cNvSpPr>
              <a:spLocks noChangeArrowheads="1"/>
            </p:cNvSpPr>
            <p:nvPr/>
          </p:nvSpPr>
          <p:spPr bwMode="auto">
            <a:xfrm>
              <a:off x="2631" y="9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1" name="Rectangle 519"/>
            <p:cNvSpPr>
              <a:spLocks noChangeArrowheads="1"/>
            </p:cNvSpPr>
            <p:nvPr/>
          </p:nvSpPr>
          <p:spPr bwMode="auto">
            <a:xfrm>
              <a:off x="2448" y="9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2" name="Rectangle 520"/>
            <p:cNvSpPr>
              <a:spLocks noChangeArrowheads="1"/>
            </p:cNvSpPr>
            <p:nvPr/>
          </p:nvSpPr>
          <p:spPr bwMode="auto">
            <a:xfrm>
              <a:off x="2265" y="9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3" name="Rectangle 521"/>
            <p:cNvSpPr>
              <a:spLocks noChangeArrowheads="1"/>
            </p:cNvSpPr>
            <p:nvPr/>
          </p:nvSpPr>
          <p:spPr bwMode="auto">
            <a:xfrm>
              <a:off x="2083" y="9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4" name="Rectangle 522"/>
            <p:cNvSpPr>
              <a:spLocks noChangeArrowheads="1"/>
            </p:cNvSpPr>
            <p:nvPr/>
          </p:nvSpPr>
          <p:spPr bwMode="auto">
            <a:xfrm>
              <a:off x="1901" y="9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6" name="Rectangle 524"/>
            <p:cNvSpPr>
              <a:spLocks noChangeArrowheads="1"/>
            </p:cNvSpPr>
            <p:nvPr/>
          </p:nvSpPr>
          <p:spPr bwMode="auto">
            <a:xfrm>
              <a:off x="1536" y="9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7" name="Rectangle 525"/>
            <p:cNvSpPr>
              <a:spLocks noChangeArrowheads="1"/>
            </p:cNvSpPr>
            <p:nvPr/>
          </p:nvSpPr>
          <p:spPr bwMode="auto">
            <a:xfrm>
              <a:off x="3177" y="7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8" name="Rectangle 526"/>
            <p:cNvSpPr>
              <a:spLocks noChangeArrowheads="1"/>
            </p:cNvSpPr>
            <p:nvPr/>
          </p:nvSpPr>
          <p:spPr bwMode="auto">
            <a:xfrm>
              <a:off x="2995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19" name="Rectangle 527"/>
            <p:cNvSpPr>
              <a:spLocks noChangeArrowheads="1"/>
            </p:cNvSpPr>
            <p:nvPr/>
          </p:nvSpPr>
          <p:spPr bwMode="auto">
            <a:xfrm>
              <a:off x="2813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0" name="Rectangle 528"/>
            <p:cNvSpPr>
              <a:spLocks noChangeArrowheads="1"/>
            </p:cNvSpPr>
            <p:nvPr/>
          </p:nvSpPr>
          <p:spPr bwMode="auto">
            <a:xfrm>
              <a:off x="2631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1" name="Rectangle 529"/>
            <p:cNvSpPr>
              <a:spLocks noChangeArrowheads="1"/>
            </p:cNvSpPr>
            <p:nvPr/>
          </p:nvSpPr>
          <p:spPr bwMode="auto">
            <a:xfrm>
              <a:off x="2448" y="7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2" name="Rectangle 530"/>
            <p:cNvSpPr>
              <a:spLocks noChangeArrowheads="1"/>
            </p:cNvSpPr>
            <p:nvPr/>
          </p:nvSpPr>
          <p:spPr bwMode="auto">
            <a:xfrm>
              <a:off x="2265" y="7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3" name="Rectangle 531"/>
            <p:cNvSpPr>
              <a:spLocks noChangeArrowheads="1"/>
            </p:cNvSpPr>
            <p:nvPr/>
          </p:nvSpPr>
          <p:spPr bwMode="auto">
            <a:xfrm>
              <a:off x="2083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4" name="Rectangle 532"/>
            <p:cNvSpPr>
              <a:spLocks noChangeArrowheads="1"/>
            </p:cNvSpPr>
            <p:nvPr/>
          </p:nvSpPr>
          <p:spPr bwMode="auto">
            <a:xfrm>
              <a:off x="1901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5" name="Rectangle 533"/>
            <p:cNvSpPr>
              <a:spLocks noChangeArrowheads="1"/>
            </p:cNvSpPr>
            <p:nvPr/>
          </p:nvSpPr>
          <p:spPr bwMode="auto">
            <a:xfrm>
              <a:off x="1719" y="739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26" name="Rectangle 534"/>
            <p:cNvSpPr>
              <a:spLocks noChangeArrowheads="1"/>
            </p:cNvSpPr>
            <p:nvPr/>
          </p:nvSpPr>
          <p:spPr bwMode="auto">
            <a:xfrm>
              <a:off x="1536" y="739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8748" name="Line 556"/>
            <p:cNvSpPr>
              <a:spLocks noChangeShapeType="1"/>
            </p:cNvSpPr>
            <p:nvPr/>
          </p:nvSpPr>
          <p:spPr bwMode="auto">
            <a:xfrm>
              <a:off x="1728" y="2849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9" name="Line 557"/>
            <p:cNvSpPr>
              <a:spLocks noChangeShapeType="1"/>
            </p:cNvSpPr>
            <p:nvPr/>
          </p:nvSpPr>
          <p:spPr bwMode="auto">
            <a:xfrm>
              <a:off x="1536" y="3030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0" name="Line 558"/>
            <p:cNvSpPr>
              <a:spLocks noChangeShapeType="1"/>
            </p:cNvSpPr>
            <p:nvPr/>
          </p:nvSpPr>
          <p:spPr bwMode="auto">
            <a:xfrm>
              <a:off x="1536" y="3271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1" name="Line 559"/>
            <p:cNvSpPr>
              <a:spLocks noChangeShapeType="1"/>
            </p:cNvSpPr>
            <p:nvPr/>
          </p:nvSpPr>
          <p:spPr bwMode="auto">
            <a:xfrm>
              <a:off x="1536" y="3482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2" name="Line 560"/>
            <p:cNvSpPr>
              <a:spLocks noChangeShapeType="1"/>
            </p:cNvSpPr>
            <p:nvPr/>
          </p:nvSpPr>
          <p:spPr bwMode="auto">
            <a:xfrm>
              <a:off x="1536" y="3693"/>
              <a:ext cx="182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4" name="Line 562"/>
            <p:cNvSpPr>
              <a:spLocks noChangeShapeType="1"/>
            </p:cNvSpPr>
            <p:nvPr/>
          </p:nvSpPr>
          <p:spPr bwMode="auto">
            <a:xfrm>
              <a:off x="1719" y="2640"/>
              <a:ext cx="0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5" name="Line 563"/>
            <p:cNvSpPr>
              <a:spLocks noChangeShapeType="1"/>
            </p:cNvSpPr>
            <p:nvPr/>
          </p:nvSpPr>
          <p:spPr bwMode="auto">
            <a:xfrm>
              <a:off x="1901" y="2208"/>
              <a:ext cx="0" cy="1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6" name="Line 564"/>
            <p:cNvSpPr>
              <a:spLocks noChangeShapeType="1"/>
            </p:cNvSpPr>
            <p:nvPr/>
          </p:nvSpPr>
          <p:spPr bwMode="auto">
            <a:xfrm>
              <a:off x="2083" y="1632"/>
              <a:ext cx="0" cy="20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7" name="Line 565"/>
            <p:cNvSpPr>
              <a:spLocks noChangeShapeType="1"/>
            </p:cNvSpPr>
            <p:nvPr/>
          </p:nvSpPr>
          <p:spPr bwMode="auto">
            <a:xfrm>
              <a:off x="2265" y="1248"/>
              <a:ext cx="0" cy="24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8" name="Line 566"/>
            <p:cNvSpPr>
              <a:spLocks noChangeShapeType="1"/>
            </p:cNvSpPr>
            <p:nvPr/>
          </p:nvSpPr>
          <p:spPr bwMode="auto">
            <a:xfrm>
              <a:off x="2631" y="2208"/>
              <a:ext cx="0" cy="1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9" name="Line 567"/>
            <p:cNvSpPr>
              <a:spLocks noChangeShapeType="1"/>
            </p:cNvSpPr>
            <p:nvPr/>
          </p:nvSpPr>
          <p:spPr bwMode="auto">
            <a:xfrm>
              <a:off x="2813" y="1776"/>
              <a:ext cx="0" cy="19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0" name="Line 568"/>
            <p:cNvSpPr>
              <a:spLocks noChangeShapeType="1"/>
            </p:cNvSpPr>
            <p:nvPr/>
          </p:nvSpPr>
          <p:spPr bwMode="auto">
            <a:xfrm>
              <a:off x="2995" y="2640"/>
              <a:ext cx="0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1" name="Line 569"/>
            <p:cNvSpPr>
              <a:spLocks noChangeShapeType="1"/>
            </p:cNvSpPr>
            <p:nvPr/>
          </p:nvSpPr>
          <p:spPr bwMode="auto">
            <a:xfrm>
              <a:off x="3177" y="2832"/>
              <a:ext cx="0" cy="8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5" name="Line 573"/>
            <p:cNvSpPr>
              <a:spLocks noChangeShapeType="1"/>
            </p:cNvSpPr>
            <p:nvPr/>
          </p:nvSpPr>
          <p:spPr bwMode="auto">
            <a:xfrm>
              <a:off x="2448" y="528"/>
              <a:ext cx="0" cy="316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8" name="Line 576"/>
            <p:cNvSpPr>
              <a:spLocks noChangeShapeType="1"/>
            </p:cNvSpPr>
            <p:nvPr/>
          </p:nvSpPr>
          <p:spPr bwMode="auto">
            <a:xfrm flipV="1">
              <a:off x="1536" y="302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9" name="Line 577"/>
            <p:cNvSpPr>
              <a:spLocks noChangeShapeType="1"/>
            </p:cNvSpPr>
            <p:nvPr/>
          </p:nvSpPr>
          <p:spPr bwMode="auto">
            <a:xfrm flipV="1">
              <a:off x="3360" y="302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7" name="Freeform 585"/>
            <p:cNvSpPr>
              <a:spLocks/>
            </p:cNvSpPr>
            <p:nvPr/>
          </p:nvSpPr>
          <p:spPr bwMode="auto">
            <a:xfrm>
              <a:off x="1536" y="528"/>
              <a:ext cx="912" cy="2496"/>
            </a:xfrm>
            <a:custGeom>
              <a:avLst/>
              <a:gdLst>
                <a:gd name="T0" fmla="*/ 0 w 912"/>
                <a:gd name="T1" fmla="*/ 2496 h 2496"/>
                <a:gd name="T2" fmla="*/ 912 w 912"/>
                <a:gd name="T3" fmla="*/ 0 h 2496"/>
                <a:gd name="T4" fmla="*/ 816 w 912"/>
                <a:gd name="T5" fmla="*/ 1680 h 2496"/>
                <a:gd name="T6" fmla="*/ 0 w 912"/>
                <a:gd name="T7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2496">
                  <a:moveTo>
                    <a:pt x="0" y="2496"/>
                  </a:moveTo>
                  <a:lnTo>
                    <a:pt x="912" y="0"/>
                  </a:lnTo>
                  <a:lnTo>
                    <a:pt x="816" y="1680"/>
                  </a:lnTo>
                  <a:lnTo>
                    <a:pt x="0" y="249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4" name="Freeform 592"/>
            <p:cNvSpPr>
              <a:spLocks/>
            </p:cNvSpPr>
            <p:nvPr/>
          </p:nvSpPr>
          <p:spPr bwMode="auto">
            <a:xfrm>
              <a:off x="2448" y="528"/>
              <a:ext cx="912" cy="2496"/>
            </a:xfrm>
            <a:custGeom>
              <a:avLst/>
              <a:gdLst>
                <a:gd name="T0" fmla="*/ 912 w 912"/>
                <a:gd name="T1" fmla="*/ 2496 h 2496"/>
                <a:gd name="T2" fmla="*/ 0 w 912"/>
                <a:gd name="T3" fmla="*/ 0 h 2496"/>
                <a:gd name="T4" fmla="*/ 96 w 912"/>
                <a:gd name="T5" fmla="*/ 1680 h 2496"/>
                <a:gd name="T6" fmla="*/ 912 w 912"/>
                <a:gd name="T7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2496">
                  <a:moveTo>
                    <a:pt x="912" y="2496"/>
                  </a:moveTo>
                  <a:lnTo>
                    <a:pt x="0" y="0"/>
                  </a:lnTo>
                  <a:lnTo>
                    <a:pt x="96" y="1680"/>
                  </a:lnTo>
                  <a:lnTo>
                    <a:pt x="912" y="249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7" name="Line 595"/>
            <p:cNvSpPr>
              <a:spLocks noChangeShapeType="1"/>
            </p:cNvSpPr>
            <p:nvPr/>
          </p:nvSpPr>
          <p:spPr bwMode="auto">
            <a:xfrm>
              <a:off x="2130" y="2430"/>
              <a:ext cx="62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8" name="Line 596"/>
            <p:cNvSpPr>
              <a:spLocks noChangeShapeType="1"/>
            </p:cNvSpPr>
            <p:nvPr/>
          </p:nvSpPr>
          <p:spPr bwMode="auto">
            <a:xfrm>
              <a:off x="1899" y="2658"/>
              <a:ext cx="1083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1" name="Line 599"/>
            <p:cNvSpPr>
              <a:spLocks noChangeShapeType="1"/>
            </p:cNvSpPr>
            <p:nvPr/>
          </p:nvSpPr>
          <p:spPr bwMode="auto">
            <a:xfrm flipV="1">
              <a:off x="2352" y="2208"/>
              <a:ext cx="1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2" name="Line 600"/>
            <p:cNvSpPr>
              <a:spLocks noChangeShapeType="1"/>
            </p:cNvSpPr>
            <p:nvPr/>
          </p:nvSpPr>
          <p:spPr bwMode="auto">
            <a:xfrm flipV="1">
              <a:off x="2358" y="2007"/>
              <a:ext cx="186" cy="0"/>
            </a:xfrm>
            <a:prstGeom prst="line">
              <a:avLst/>
            </a:prstGeom>
            <a:noFill/>
            <a:ln w="31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3" name="Line 601"/>
            <p:cNvSpPr>
              <a:spLocks noChangeShapeType="1"/>
            </p:cNvSpPr>
            <p:nvPr/>
          </p:nvSpPr>
          <p:spPr bwMode="auto">
            <a:xfrm flipV="1">
              <a:off x="2373" y="1791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4" name="Line 602"/>
            <p:cNvSpPr>
              <a:spLocks noChangeShapeType="1"/>
            </p:cNvSpPr>
            <p:nvPr/>
          </p:nvSpPr>
          <p:spPr bwMode="auto">
            <a:xfrm flipV="1">
              <a:off x="2382" y="1584"/>
              <a:ext cx="123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98" name="Line 606"/>
          <p:cNvSpPr>
            <a:spLocks noChangeShapeType="1"/>
          </p:cNvSpPr>
          <p:nvPr/>
        </p:nvSpPr>
        <p:spPr bwMode="auto">
          <a:xfrm flipH="1">
            <a:off x="3028950" y="838200"/>
            <a:ext cx="857250" cy="5016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5" name="Line 613"/>
          <p:cNvSpPr>
            <a:spLocks noChangeShapeType="1"/>
          </p:cNvSpPr>
          <p:nvPr/>
        </p:nvSpPr>
        <p:spPr bwMode="auto">
          <a:xfrm>
            <a:off x="3886200" y="762000"/>
            <a:ext cx="857250" cy="5022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" name="Line 615"/>
          <p:cNvSpPr>
            <a:spLocks noChangeShapeType="1"/>
          </p:cNvSpPr>
          <p:nvPr/>
        </p:nvSpPr>
        <p:spPr bwMode="auto">
          <a:xfrm flipH="1">
            <a:off x="4267200" y="5105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" name="Line 616"/>
          <p:cNvSpPr>
            <a:spLocks noChangeShapeType="1"/>
          </p:cNvSpPr>
          <p:nvPr/>
        </p:nvSpPr>
        <p:spPr bwMode="auto">
          <a:xfrm>
            <a:off x="2743200" y="5105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0" name="Text Box 618"/>
          <p:cNvSpPr txBox="1">
            <a:spLocks noChangeArrowheads="1"/>
          </p:cNvSpPr>
          <p:nvPr/>
        </p:nvSpPr>
        <p:spPr bwMode="auto">
          <a:xfrm>
            <a:off x="2590800" y="61722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3</a:t>
            </a:r>
            <a:endParaRPr lang="en-US" sz="2800"/>
          </a:p>
        </p:txBody>
      </p:sp>
      <p:sp>
        <p:nvSpPr>
          <p:cNvPr id="8812" name="Text Box 620"/>
          <p:cNvSpPr txBox="1">
            <a:spLocks noChangeArrowheads="1"/>
          </p:cNvSpPr>
          <p:nvPr/>
        </p:nvSpPr>
        <p:spPr bwMode="auto">
          <a:xfrm>
            <a:off x="2874963" y="5665788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8813" name="Text Box 621"/>
          <p:cNvSpPr txBox="1">
            <a:spLocks noChangeArrowheads="1"/>
          </p:cNvSpPr>
          <p:nvPr/>
        </p:nvSpPr>
        <p:spPr bwMode="auto">
          <a:xfrm>
            <a:off x="4648200" y="5638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FF33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79623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8" grpId="0" animBg="1"/>
      <p:bldP spid="8805" grpId="0" animBg="1"/>
      <p:bldP spid="8807" grpId="0" animBg="1"/>
      <p:bldP spid="8808" grpId="0" animBg="1"/>
      <p:bldP spid="8810" grpId="0"/>
      <p:bldP spid="8812" grpId="0"/>
      <p:bldP spid="88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32" name="Group 216"/>
          <p:cNvGrpSpPr>
            <a:grpSpLocks/>
          </p:cNvGrpSpPr>
          <p:nvPr/>
        </p:nvGrpSpPr>
        <p:grpSpPr bwMode="auto">
          <a:xfrm>
            <a:off x="2438400" y="533400"/>
            <a:ext cx="2895600" cy="5410200"/>
            <a:chOff x="1536" y="480"/>
            <a:chExt cx="1824" cy="3408"/>
          </a:xfrm>
        </p:grpSpPr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3177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2995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2813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631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2448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2265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083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1901" y="52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1536" y="52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9382" name="Line 166"/>
            <p:cNvSpPr>
              <a:spLocks noChangeShapeType="1"/>
            </p:cNvSpPr>
            <p:nvPr/>
          </p:nvSpPr>
          <p:spPr bwMode="auto">
            <a:xfrm>
              <a:off x="2448" y="528"/>
              <a:ext cx="0" cy="316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425" name="Group 209"/>
            <p:cNvGrpSpPr>
              <a:grpSpLocks/>
            </p:cNvGrpSpPr>
            <p:nvPr/>
          </p:nvGrpSpPr>
          <p:grpSpPr bwMode="auto">
            <a:xfrm>
              <a:off x="1536" y="739"/>
              <a:ext cx="1824" cy="2957"/>
              <a:chOff x="1536" y="739"/>
              <a:chExt cx="1824" cy="2957"/>
            </a:xfrm>
          </p:grpSpPr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3177" y="348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2995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813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2631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2448" y="348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2265" y="348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2083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1901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1719" y="348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1536" y="348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/>
            </p:nvSpPr>
            <p:spPr bwMode="auto">
              <a:xfrm>
                <a:off x="3177" y="327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/>
            </p:nvSpPr>
            <p:spPr bwMode="auto">
              <a:xfrm>
                <a:off x="2995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/>
            </p:nvSpPr>
            <p:spPr bwMode="auto">
              <a:xfrm>
                <a:off x="2813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/>
            </p:nvSpPr>
            <p:spPr bwMode="auto">
              <a:xfrm>
                <a:off x="2631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/>
            </p:nvSpPr>
            <p:spPr bwMode="auto">
              <a:xfrm>
                <a:off x="2448" y="327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/>
            </p:nvSpPr>
            <p:spPr bwMode="auto">
              <a:xfrm>
                <a:off x="2265" y="327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/>
            </p:nvSpPr>
            <p:spPr bwMode="auto">
              <a:xfrm>
                <a:off x="2083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/>
            </p:nvSpPr>
            <p:spPr bwMode="auto">
              <a:xfrm>
                <a:off x="1901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/>
            </p:nvSpPr>
            <p:spPr bwMode="auto">
              <a:xfrm>
                <a:off x="1719" y="327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/>
            </p:nvSpPr>
            <p:spPr bwMode="auto">
              <a:xfrm>
                <a:off x="1536" y="327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/>
            </p:nvSpPr>
            <p:spPr bwMode="auto">
              <a:xfrm>
                <a:off x="3177" y="306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/>
            </p:nvSpPr>
            <p:spPr bwMode="auto">
              <a:xfrm>
                <a:off x="2995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/>
            </p:nvSpPr>
            <p:spPr bwMode="auto">
              <a:xfrm>
                <a:off x="2813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2631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/>
            </p:nvSpPr>
            <p:spPr bwMode="auto">
              <a:xfrm>
                <a:off x="2448" y="306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/>
            </p:nvSpPr>
            <p:spPr bwMode="auto">
              <a:xfrm>
                <a:off x="2265" y="306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/>
            </p:nvSpPr>
            <p:spPr bwMode="auto">
              <a:xfrm>
                <a:off x="2083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/>
            </p:nvSpPr>
            <p:spPr bwMode="auto">
              <a:xfrm>
                <a:off x="1901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/>
            </p:nvSpPr>
            <p:spPr bwMode="auto">
              <a:xfrm>
                <a:off x="1719" y="306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/>
            </p:nvSpPr>
            <p:spPr bwMode="auto">
              <a:xfrm>
                <a:off x="1536" y="306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/>
            </p:nvSpPr>
            <p:spPr bwMode="auto">
              <a:xfrm>
                <a:off x="3177" y="284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/>
            </p:nvSpPr>
            <p:spPr bwMode="auto">
              <a:xfrm>
                <a:off x="2995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/>
            </p:nvSpPr>
            <p:spPr bwMode="auto">
              <a:xfrm>
                <a:off x="2813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/>
            </p:nvSpPr>
            <p:spPr bwMode="auto">
              <a:xfrm>
                <a:off x="2631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/>
            </p:nvSpPr>
            <p:spPr bwMode="auto">
              <a:xfrm>
                <a:off x="2448" y="284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/>
            </p:nvSpPr>
            <p:spPr bwMode="auto">
              <a:xfrm>
                <a:off x="2265" y="284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/>
            </p:nvSpPr>
            <p:spPr bwMode="auto">
              <a:xfrm>
                <a:off x="2083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/>
            </p:nvSpPr>
            <p:spPr bwMode="auto">
              <a:xfrm>
                <a:off x="1901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/>
            </p:nvSpPr>
            <p:spPr bwMode="auto">
              <a:xfrm>
                <a:off x="1719" y="284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/>
            </p:nvSpPr>
            <p:spPr bwMode="auto">
              <a:xfrm>
                <a:off x="1536" y="284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/>
            </p:nvSpPr>
            <p:spPr bwMode="auto">
              <a:xfrm>
                <a:off x="3177" y="2638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/>
            </p:nvSpPr>
            <p:spPr bwMode="auto">
              <a:xfrm>
                <a:off x="2995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/>
            </p:nvSpPr>
            <p:spPr bwMode="auto">
              <a:xfrm>
                <a:off x="2813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/>
            </p:nvSpPr>
            <p:spPr bwMode="auto">
              <a:xfrm>
                <a:off x="2631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/>
            </p:nvSpPr>
            <p:spPr bwMode="auto">
              <a:xfrm>
                <a:off x="2448" y="2638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/>
            </p:nvSpPr>
            <p:spPr bwMode="auto">
              <a:xfrm>
                <a:off x="2265" y="2638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/>
            </p:nvSpPr>
            <p:spPr bwMode="auto">
              <a:xfrm>
                <a:off x="2083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/>
            </p:nvSpPr>
            <p:spPr bwMode="auto">
              <a:xfrm>
                <a:off x="1901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/>
            </p:nvSpPr>
            <p:spPr bwMode="auto">
              <a:xfrm>
                <a:off x="1719" y="2638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/>
            </p:nvSpPr>
            <p:spPr bwMode="auto">
              <a:xfrm>
                <a:off x="1536" y="2638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/>
            </p:nvSpPr>
            <p:spPr bwMode="auto">
              <a:xfrm>
                <a:off x="3177" y="2427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/>
            </p:nvSpPr>
            <p:spPr bwMode="auto">
              <a:xfrm>
                <a:off x="2995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/>
            </p:nvSpPr>
            <p:spPr bwMode="auto">
              <a:xfrm>
                <a:off x="2813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/>
            </p:nvSpPr>
            <p:spPr bwMode="auto">
              <a:xfrm>
                <a:off x="2631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/>
            </p:nvSpPr>
            <p:spPr bwMode="auto">
              <a:xfrm>
                <a:off x="2448" y="2427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/>
            </p:nvSpPr>
            <p:spPr bwMode="auto">
              <a:xfrm>
                <a:off x="2265" y="2427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/>
            </p:nvSpPr>
            <p:spPr bwMode="auto">
              <a:xfrm>
                <a:off x="2083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/>
            </p:nvSpPr>
            <p:spPr bwMode="auto">
              <a:xfrm>
                <a:off x="1901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/>
            </p:nvSpPr>
            <p:spPr bwMode="auto">
              <a:xfrm>
                <a:off x="1719" y="2427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/>
            </p:nvSpPr>
            <p:spPr bwMode="auto">
              <a:xfrm>
                <a:off x="1536" y="2427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/>
            </p:nvSpPr>
            <p:spPr bwMode="auto">
              <a:xfrm>
                <a:off x="3177" y="2216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/>
            </p:nvSpPr>
            <p:spPr bwMode="auto">
              <a:xfrm>
                <a:off x="2995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/>
            </p:nvSpPr>
            <p:spPr bwMode="auto">
              <a:xfrm>
                <a:off x="2813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/>
            </p:nvSpPr>
            <p:spPr bwMode="auto">
              <a:xfrm>
                <a:off x="2631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/>
            </p:nvSpPr>
            <p:spPr bwMode="auto">
              <a:xfrm>
                <a:off x="2448" y="2216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/>
            </p:nvSpPr>
            <p:spPr bwMode="auto">
              <a:xfrm>
                <a:off x="2265" y="2216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7" name="Rectangle 81"/>
              <p:cNvSpPr>
                <a:spLocks noChangeArrowheads="1"/>
              </p:cNvSpPr>
              <p:nvPr/>
            </p:nvSpPr>
            <p:spPr bwMode="auto">
              <a:xfrm>
                <a:off x="2083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/>
            </p:nvSpPr>
            <p:spPr bwMode="auto">
              <a:xfrm>
                <a:off x="1901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/>
            </p:nvSpPr>
            <p:spPr bwMode="auto">
              <a:xfrm>
                <a:off x="1719" y="2216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/>
            </p:nvSpPr>
            <p:spPr bwMode="auto">
              <a:xfrm>
                <a:off x="1536" y="2216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/>
            </p:nvSpPr>
            <p:spPr bwMode="auto">
              <a:xfrm>
                <a:off x="3177" y="2005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/>
            </p:nvSpPr>
            <p:spPr bwMode="auto">
              <a:xfrm>
                <a:off x="2995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/>
            </p:nvSpPr>
            <p:spPr bwMode="auto">
              <a:xfrm>
                <a:off x="2813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/>
            </p:nvSpPr>
            <p:spPr bwMode="auto">
              <a:xfrm>
                <a:off x="2631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/>
            </p:nvSpPr>
            <p:spPr bwMode="auto">
              <a:xfrm>
                <a:off x="2448" y="2005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/>
            </p:nvSpPr>
            <p:spPr bwMode="auto">
              <a:xfrm>
                <a:off x="2265" y="2005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/>
            </p:nvSpPr>
            <p:spPr bwMode="auto">
              <a:xfrm>
                <a:off x="2083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/>
            </p:nvSpPr>
            <p:spPr bwMode="auto">
              <a:xfrm>
                <a:off x="1901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/>
            </p:nvSpPr>
            <p:spPr bwMode="auto">
              <a:xfrm>
                <a:off x="1719" y="2005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/>
            </p:nvSpPr>
            <p:spPr bwMode="auto">
              <a:xfrm>
                <a:off x="1536" y="2005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/>
            </p:nvSpPr>
            <p:spPr bwMode="auto">
              <a:xfrm>
                <a:off x="3177" y="1794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/>
            </p:nvSpPr>
            <p:spPr bwMode="auto">
              <a:xfrm>
                <a:off x="2995" y="1794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/>
            </p:nvSpPr>
            <p:spPr bwMode="auto">
              <a:xfrm>
                <a:off x="2813" y="1794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/>
            </p:nvSpPr>
            <p:spPr bwMode="auto">
              <a:xfrm>
                <a:off x="2631" y="1794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/>
            </p:nvSpPr>
            <p:spPr bwMode="auto">
              <a:xfrm>
                <a:off x="2448" y="1794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/>
            </p:nvSpPr>
            <p:spPr bwMode="auto">
              <a:xfrm>
                <a:off x="2265" y="1794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/>
            </p:nvSpPr>
            <p:spPr bwMode="auto">
              <a:xfrm>
                <a:off x="2083" y="1794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/>
            </p:nvSpPr>
            <p:spPr bwMode="auto">
              <a:xfrm>
                <a:off x="1719" y="1794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/>
            </p:nvSpPr>
            <p:spPr bwMode="auto">
              <a:xfrm>
                <a:off x="3177" y="1583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/>
            </p:nvSpPr>
            <p:spPr bwMode="auto">
              <a:xfrm>
                <a:off x="2995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/>
            </p:nvSpPr>
            <p:spPr bwMode="auto">
              <a:xfrm>
                <a:off x="2813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/>
            </p:nvSpPr>
            <p:spPr bwMode="auto">
              <a:xfrm>
                <a:off x="2631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/>
            </p:nvSpPr>
            <p:spPr bwMode="auto">
              <a:xfrm>
                <a:off x="2448" y="1583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/>
            </p:nvSpPr>
            <p:spPr bwMode="auto">
              <a:xfrm>
                <a:off x="2265" y="1583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/>
            </p:nvSpPr>
            <p:spPr bwMode="auto">
              <a:xfrm>
                <a:off x="2083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/>
            </p:nvSpPr>
            <p:spPr bwMode="auto">
              <a:xfrm>
                <a:off x="1901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/>
            </p:nvSpPr>
            <p:spPr bwMode="auto">
              <a:xfrm>
                <a:off x="1719" y="1583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/>
            </p:nvSpPr>
            <p:spPr bwMode="auto">
              <a:xfrm>
                <a:off x="3177" y="137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/>
            </p:nvSpPr>
            <p:spPr bwMode="auto">
              <a:xfrm>
                <a:off x="2995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/>
            </p:nvSpPr>
            <p:spPr bwMode="auto">
              <a:xfrm>
                <a:off x="2813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/>
            </p:nvSpPr>
            <p:spPr bwMode="auto">
              <a:xfrm>
                <a:off x="2631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/>
            </p:nvSpPr>
            <p:spPr bwMode="auto">
              <a:xfrm>
                <a:off x="2448" y="137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/>
            </p:nvSpPr>
            <p:spPr bwMode="auto">
              <a:xfrm>
                <a:off x="2265" y="137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/>
            </p:nvSpPr>
            <p:spPr bwMode="auto">
              <a:xfrm>
                <a:off x="2083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/>
            </p:nvSpPr>
            <p:spPr bwMode="auto">
              <a:xfrm>
                <a:off x="1901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/>
            </p:nvSpPr>
            <p:spPr bwMode="auto">
              <a:xfrm>
                <a:off x="1719" y="1372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/>
            </p:nvSpPr>
            <p:spPr bwMode="auto">
              <a:xfrm>
                <a:off x="1536" y="1372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/>
            </p:nvSpPr>
            <p:spPr bwMode="auto">
              <a:xfrm>
                <a:off x="3177" y="116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/>
            </p:nvSpPr>
            <p:spPr bwMode="auto">
              <a:xfrm>
                <a:off x="2995" y="116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/>
            </p:nvSpPr>
            <p:spPr bwMode="auto">
              <a:xfrm>
                <a:off x="2813" y="116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/>
            </p:nvSpPr>
            <p:spPr bwMode="auto">
              <a:xfrm>
                <a:off x="2631" y="116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/>
            </p:nvSpPr>
            <p:spPr bwMode="auto">
              <a:xfrm>
                <a:off x="2448" y="116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/>
            </p:nvSpPr>
            <p:spPr bwMode="auto">
              <a:xfrm>
                <a:off x="2265" y="1161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/>
            </p:nvSpPr>
            <p:spPr bwMode="auto">
              <a:xfrm>
                <a:off x="1901" y="1161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/>
            </p:nvSpPr>
            <p:spPr bwMode="auto">
              <a:xfrm>
                <a:off x="3177" y="95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/>
            </p:nvSpPr>
            <p:spPr bwMode="auto">
              <a:xfrm>
                <a:off x="2995" y="95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/>
            </p:nvSpPr>
            <p:spPr bwMode="auto">
              <a:xfrm>
                <a:off x="2631" y="95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4" name="Rectangle 138"/>
              <p:cNvSpPr>
                <a:spLocks noChangeArrowheads="1"/>
              </p:cNvSpPr>
              <p:nvPr/>
            </p:nvSpPr>
            <p:spPr bwMode="auto">
              <a:xfrm>
                <a:off x="2448" y="95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5" name="Rectangle 139"/>
              <p:cNvSpPr>
                <a:spLocks noChangeArrowheads="1"/>
              </p:cNvSpPr>
              <p:nvPr/>
            </p:nvSpPr>
            <p:spPr bwMode="auto">
              <a:xfrm>
                <a:off x="2265" y="95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6" name="Rectangle 140"/>
              <p:cNvSpPr>
                <a:spLocks noChangeArrowheads="1"/>
              </p:cNvSpPr>
              <p:nvPr/>
            </p:nvSpPr>
            <p:spPr bwMode="auto">
              <a:xfrm>
                <a:off x="2083" y="95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7" name="Rectangle 141"/>
              <p:cNvSpPr>
                <a:spLocks noChangeArrowheads="1"/>
              </p:cNvSpPr>
              <p:nvPr/>
            </p:nvSpPr>
            <p:spPr bwMode="auto">
              <a:xfrm>
                <a:off x="1901" y="950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8" name="Rectangle 142"/>
              <p:cNvSpPr>
                <a:spLocks noChangeArrowheads="1"/>
              </p:cNvSpPr>
              <p:nvPr/>
            </p:nvSpPr>
            <p:spPr bwMode="auto">
              <a:xfrm>
                <a:off x="1536" y="950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59" name="Rectangle 143"/>
              <p:cNvSpPr>
                <a:spLocks noChangeArrowheads="1"/>
              </p:cNvSpPr>
              <p:nvPr/>
            </p:nvSpPr>
            <p:spPr bwMode="auto">
              <a:xfrm>
                <a:off x="3177" y="73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0" name="Rectangle 144"/>
              <p:cNvSpPr>
                <a:spLocks noChangeArrowheads="1"/>
              </p:cNvSpPr>
              <p:nvPr/>
            </p:nvSpPr>
            <p:spPr bwMode="auto">
              <a:xfrm>
                <a:off x="2995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1" name="Rectangle 145"/>
              <p:cNvSpPr>
                <a:spLocks noChangeArrowheads="1"/>
              </p:cNvSpPr>
              <p:nvPr/>
            </p:nvSpPr>
            <p:spPr bwMode="auto">
              <a:xfrm>
                <a:off x="2813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2" name="Rectangle 146"/>
              <p:cNvSpPr>
                <a:spLocks noChangeArrowheads="1"/>
              </p:cNvSpPr>
              <p:nvPr/>
            </p:nvSpPr>
            <p:spPr bwMode="auto">
              <a:xfrm>
                <a:off x="2631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/>
            </p:nvSpPr>
            <p:spPr bwMode="auto">
              <a:xfrm>
                <a:off x="2448" y="73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/>
            </p:nvSpPr>
            <p:spPr bwMode="auto">
              <a:xfrm>
                <a:off x="2265" y="739"/>
                <a:ext cx="183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5" name="Rectangle 149"/>
              <p:cNvSpPr>
                <a:spLocks noChangeArrowheads="1"/>
              </p:cNvSpPr>
              <p:nvPr/>
            </p:nvSpPr>
            <p:spPr bwMode="auto">
              <a:xfrm>
                <a:off x="2083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6" name="Rectangle 150"/>
              <p:cNvSpPr>
                <a:spLocks noChangeArrowheads="1"/>
              </p:cNvSpPr>
              <p:nvPr/>
            </p:nvSpPr>
            <p:spPr bwMode="auto">
              <a:xfrm>
                <a:off x="1901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67" name="Rectangle 151"/>
              <p:cNvSpPr>
                <a:spLocks noChangeArrowheads="1"/>
              </p:cNvSpPr>
              <p:nvPr/>
            </p:nvSpPr>
            <p:spPr bwMode="auto">
              <a:xfrm>
                <a:off x="1719" y="739"/>
                <a:ext cx="182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None/>
                </a:pPr>
                <a:endParaRPr lang="en-US" sz="1600">
                  <a:effectLst>
                    <a:outerShdw blurRad="38100" dist="38100" dir="2700000" algn="tl">
                      <a:srgbClr val="010199"/>
                    </a:outerShdw>
                  </a:effectLst>
                </a:endParaRPr>
              </a:p>
            </p:txBody>
          </p:sp>
          <p:sp>
            <p:nvSpPr>
              <p:cNvPr id="9370" name="Line 154"/>
              <p:cNvSpPr>
                <a:spLocks noChangeShapeType="1"/>
              </p:cNvSpPr>
              <p:nvPr/>
            </p:nvSpPr>
            <p:spPr bwMode="auto">
              <a:xfrm>
                <a:off x="2112" y="3024"/>
                <a:ext cx="5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1" name="Line 155"/>
              <p:cNvSpPr>
                <a:spLocks noChangeShapeType="1"/>
              </p:cNvSpPr>
              <p:nvPr/>
            </p:nvSpPr>
            <p:spPr bwMode="auto">
              <a:xfrm flipV="1">
                <a:off x="2112" y="3264"/>
                <a:ext cx="67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2" name="Line 156"/>
              <p:cNvSpPr>
                <a:spLocks noChangeShapeType="1"/>
              </p:cNvSpPr>
              <p:nvPr/>
            </p:nvSpPr>
            <p:spPr bwMode="auto">
              <a:xfrm>
                <a:off x="2064" y="3482"/>
                <a:ext cx="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3" name="Line 157"/>
              <p:cNvSpPr>
                <a:spLocks noChangeShapeType="1"/>
              </p:cNvSpPr>
              <p:nvPr/>
            </p:nvSpPr>
            <p:spPr bwMode="auto">
              <a:xfrm>
                <a:off x="2064" y="3696"/>
                <a:ext cx="81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8" name="Line 162"/>
              <p:cNvSpPr>
                <a:spLocks noChangeShapeType="1"/>
              </p:cNvSpPr>
              <p:nvPr/>
            </p:nvSpPr>
            <p:spPr bwMode="auto">
              <a:xfrm>
                <a:off x="2631" y="2208"/>
                <a:ext cx="0" cy="14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7" name="Line 171"/>
              <p:cNvSpPr>
                <a:spLocks noChangeShapeType="1"/>
              </p:cNvSpPr>
              <p:nvPr/>
            </p:nvSpPr>
            <p:spPr bwMode="auto">
              <a:xfrm>
                <a:off x="2130" y="2430"/>
                <a:ext cx="62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8" name="Line 172"/>
              <p:cNvSpPr>
                <a:spLocks noChangeShapeType="1"/>
              </p:cNvSpPr>
              <p:nvPr/>
            </p:nvSpPr>
            <p:spPr bwMode="auto">
              <a:xfrm flipV="1">
                <a:off x="2112" y="2686"/>
                <a:ext cx="48" cy="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9" name="Line 173"/>
              <p:cNvSpPr>
                <a:spLocks noChangeShapeType="1"/>
              </p:cNvSpPr>
              <p:nvPr/>
            </p:nvSpPr>
            <p:spPr bwMode="auto">
              <a:xfrm flipV="1">
                <a:off x="2352" y="2208"/>
                <a:ext cx="192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0" name="Line 174"/>
              <p:cNvSpPr>
                <a:spLocks noChangeShapeType="1"/>
              </p:cNvSpPr>
              <p:nvPr/>
            </p:nvSpPr>
            <p:spPr bwMode="auto">
              <a:xfrm flipV="1">
                <a:off x="2358" y="2007"/>
                <a:ext cx="186" cy="0"/>
              </a:xfrm>
              <a:prstGeom prst="line">
                <a:avLst/>
              </a:prstGeom>
              <a:noFill/>
              <a:ln w="31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1" name="Line 175"/>
              <p:cNvSpPr>
                <a:spLocks noChangeShapeType="1"/>
              </p:cNvSpPr>
              <p:nvPr/>
            </p:nvSpPr>
            <p:spPr bwMode="auto">
              <a:xfrm flipV="1">
                <a:off x="2373" y="1791"/>
                <a:ext cx="144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2" name="Line 176"/>
              <p:cNvSpPr>
                <a:spLocks noChangeShapeType="1"/>
              </p:cNvSpPr>
              <p:nvPr/>
            </p:nvSpPr>
            <p:spPr bwMode="auto">
              <a:xfrm flipV="1">
                <a:off x="2382" y="1584"/>
                <a:ext cx="123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16" name="Freeform 200"/>
            <p:cNvSpPr>
              <a:spLocks/>
            </p:cNvSpPr>
            <p:nvPr/>
          </p:nvSpPr>
          <p:spPr bwMode="auto">
            <a:xfrm>
              <a:off x="1872" y="480"/>
              <a:ext cx="576" cy="3408"/>
            </a:xfrm>
            <a:custGeom>
              <a:avLst/>
              <a:gdLst>
                <a:gd name="T0" fmla="*/ 0 w 528"/>
                <a:gd name="T1" fmla="*/ 3216 h 3408"/>
                <a:gd name="T2" fmla="*/ 528 w 528"/>
                <a:gd name="T3" fmla="*/ 0 h 3408"/>
                <a:gd name="T4" fmla="*/ 480 w 528"/>
                <a:gd name="T5" fmla="*/ 2784 h 3408"/>
                <a:gd name="T6" fmla="*/ 336 w 528"/>
                <a:gd name="T7" fmla="*/ 3408 h 3408"/>
                <a:gd name="T8" fmla="*/ 0 w 528"/>
                <a:gd name="T9" fmla="*/ 3216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3216"/>
                  </a:moveTo>
                  <a:lnTo>
                    <a:pt x="528" y="0"/>
                  </a:lnTo>
                  <a:lnTo>
                    <a:pt x="480" y="2784"/>
                  </a:lnTo>
                  <a:lnTo>
                    <a:pt x="336" y="3408"/>
                  </a:lnTo>
                  <a:lnTo>
                    <a:pt x="0" y="321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Freeform 206"/>
            <p:cNvSpPr>
              <a:spLocks/>
            </p:cNvSpPr>
            <p:nvPr/>
          </p:nvSpPr>
          <p:spPr bwMode="auto">
            <a:xfrm>
              <a:off x="2448" y="480"/>
              <a:ext cx="624" cy="3408"/>
            </a:xfrm>
            <a:custGeom>
              <a:avLst/>
              <a:gdLst>
                <a:gd name="T0" fmla="*/ 0 w 528"/>
                <a:gd name="T1" fmla="*/ 0 h 3408"/>
                <a:gd name="T2" fmla="*/ 48 w 528"/>
                <a:gd name="T3" fmla="*/ 2784 h 3408"/>
                <a:gd name="T4" fmla="*/ 192 w 528"/>
                <a:gd name="T5" fmla="*/ 3408 h 3408"/>
                <a:gd name="T6" fmla="*/ 528 w 528"/>
                <a:gd name="T7" fmla="*/ 3216 h 3408"/>
                <a:gd name="T8" fmla="*/ 0 w 528"/>
                <a:gd name="T9" fmla="*/ 0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0"/>
                  </a:moveTo>
                  <a:lnTo>
                    <a:pt x="48" y="2784"/>
                  </a:lnTo>
                  <a:lnTo>
                    <a:pt x="192" y="3408"/>
                  </a:lnTo>
                  <a:lnTo>
                    <a:pt x="528" y="3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AutoShape 213"/>
            <p:cNvSpPr>
              <a:spLocks noChangeArrowheads="1"/>
            </p:cNvSpPr>
            <p:nvPr/>
          </p:nvSpPr>
          <p:spPr bwMode="auto">
            <a:xfrm rot="5192389">
              <a:off x="1972" y="1919"/>
              <a:ext cx="191" cy="289"/>
            </a:xfrm>
            <a:prstGeom prst="curvedRightArrow">
              <a:avLst>
                <a:gd name="adj1" fmla="val 897"/>
                <a:gd name="adj2" fmla="val 31158"/>
                <a:gd name="adj3" fmla="val 333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" name="AutoShape 214"/>
            <p:cNvSpPr>
              <a:spLocks noChangeArrowheads="1"/>
            </p:cNvSpPr>
            <p:nvPr/>
          </p:nvSpPr>
          <p:spPr bwMode="auto">
            <a:xfrm rot="5400000" flipV="1">
              <a:off x="2712" y="1896"/>
              <a:ext cx="144" cy="288"/>
            </a:xfrm>
            <a:prstGeom prst="curvedRightArrow">
              <a:avLst>
                <a:gd name="adj1" fmla="val 1185"/>
                <a:gd name="adj2" fmla="val 41185"/>
                <a:gd name="adj3" fmla="val 333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31" name="Text Box 215"/>
          <p:cNvSpPr txBox="1">
            <a:spLocks noChangeArrowheads="1"/>
          </p:cNvSpPr>
          <p:nvPr/>
        </p:nvSpPr>
        <p:spPr bwMode="auto">
          <a:xfrm>
            <a:off x="2514600" y="60960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4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5223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-25080" y="0"/>
            <a:ext cx="9169079" cy="68580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043488" y="5527675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754563" y="55276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465638" y="5527675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5043488" y="838200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754563" y="8382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465638" y="83820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5043488" y="5192713"/>
            <a:ext cx="290512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4754563" y="519271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465638" y="519271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5043488" y="4857750"/>
            <a:ext cx="2905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4754563" y="485775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4465638" y="4857750"/>
            <a:ext cx="2889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5043488" y="4522788"/>
            <a:ext cx="290512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4754563" y="4522788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4465638" y="4522788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376" name="Rectangle 136"/>
          <p:cNvSpPr>
            <a:spLocks noChangeArrowheads="1"/>
          </p:cNvSpPr>
          <p:nvPr/>
        </p:nvSpPr>
        <p:spPr bwMode="auto">
          <a:xfrm>
            <a:off x="5043488" y="1173163"/>
            <a:ext cx="290512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377" name="Rectangle 137"/>
          <p:cNvSpPr>
            <a:spLocks noChangeArrowheads="1"/>
          </p:cNvSpPr>
          <p:nvPr/>
        </p:nvSpPr>
        <p:spPr bwMode="auto">
          <a:xfrm>
            <a:off x="4754563" y="11731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0378" name="Rectangle 138"/>
          <p:cNvSpPr>
            <a:spLocks noChangeArrowheads="1"/>
          </p:cNvSpPr>
          <p:nvPr/>
        </p:nvSpPr>
        <p:spPr bwMode="auto">
          <a:xfrm>
            <a:off x="4465638" y="1173163"/>
            <a:ext cx="2889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grpSp>
        <p:nvGrpSpPr>
          <p:cNvPr id="10405" name="Group 165"/>
          <p:cNvGrpSpPr>
            <a:grpSpLocks/>
          </p:cNvGrpSpPr>
          <p:nvPr/>
        </p:nvGrpSpPr>
        <p:grpSpPr bwMode="auto">
          <a:xfrm>
            <a:off x="1625600" y="1508125"/>
            <a:ext cx="5535613" cy="3014663"/>
            <a:chOff x="1024" y="950"/>
            <a:chExt cx="3487" cy="1899"/>
          </a:xfrm>
        </p:grpSpPr>
        <p:sp>
          <p:nvSpPr>
            <p:cNvPr id="10368" name="Rectangle 128"/>
            <p:cNvSpPr>
              <a:spLocks noChangeArrowheads="1"/>
            </p:cNvSpPr>
            <p:nvPr/>
          </p:nvSpPr>
          <p:spPr bwMode="auto">
            <a:xfrm>
              <a:off x="3177" y="950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69" name="Rectangle 129"/>
            <p:cNvSpPr>
              <a:spLocks noChangeArrowheads="1"/>
            </p:cNvSpPr>
            <p:nvPr/>
          </p:nvSpPr>
          <p:spPr bwMode="auto">
            <a:xfrm>
              <a:off x="2995" y="950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294" name="Rectangle 54"/>
            <p:cNvSpPr>
              <a:spLocks noChangeArrowheads="1"/>
            </p:cNvSpPr>
            <p:nvPr/>
          </p:nvSpPr>
          <p:spPr bwMode="auto">
            <a:xfrm>
              <a:off x="3177" y="2638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295" name="Rectangle 55"/>
            <p:cNvSpPr>
              <a:spLocks noChangeArrowheads="1"/>
            </p:cNvSpPr>
            <p:nvPr/>
          </p:nvSpPr>
          <p:spPr bwMode="auto">
            <a:xfrm>
              <a:off x="2995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296" name="Rectangle 56"/>
            <p:cNvSpPr>
              <a:spLocks noChangeArrowheads="1"/>
            </p:cNvSpPr>
            <p:nvPr/>
          </p:nvSpPr>
          <p:spPr bwMode="auto">
            <a:xfrm>
              <a:off x="2813" y="2638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3177" y="2427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995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2813" y="2427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14" name="Rectangle 74"/>
            <p:cNvSpPr>
              <a:spLocks noChangeArrowheads="1"/>
            </p:cNvSpPr>
            <p:nvPr/>
          </p:nvSpPr>
          <p:spPr bwMode="auto">
            <a:xfrm>
              <a:off x="3177" y="2216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2995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2813" y="2216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24" name="Rectangle 84"/>
            <p:cNvSpPr>
              <a:spLocks noChangeArrowheads="1"/>
            </p:cNvSpPr>
            <p:nvPr/>
          </p:nvSpPr>
          <p:spPr bwMode="auto">
            <a:xfrm>
              <a:off x="3177" y="2005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25" name="Rectangle 85"/>
            <p:cNvSpPr>
              <a:spLocks noChangeArrowheads="1"/>
            </p:cNvSpPr>
            <p:nvPr/>
          </p:nvSpPr>
          <p:spPr bwMode="auto">
            <a:xfrm>
              <a:off x="2995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26" name="Rectangle 86"/>
            <p:cNvSpPr>
              <a:spLocks noChangeArrowheads="1"/>
            </p:cNvSpPr>
            <p:nvPr/>
          </p:nvSpPr>
          <p:spPr bwMode="auto">
            <a:xfrm>
              <a:off x="2813" y="2005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34" name="Rectangle 94"/>
            <p:cNvSpPr>
              <a:spLocks noChangeArrowheads="1"/>
            </p:cNvSpPr>
            <p:nvPr/>
          </p:nvSpPr>
          <p:spPr bwMode="auto">
            <a:xfrm>
              <a:off x="3177" y="1794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35" name="Rectangle 95"/>
            <p:cNvSpPr>
              <a:spLocks noChangeArrowheads="1"/>
            </p:cNvSpPr>
            <p:nvPr/>
          </p:nvSpPr>
          <p:spPr bwMode="auto">
            <a:xfrm>
              <a:off x="2995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2813" y="1794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42" name="Rectangle 102"/>
            <p:cNvSpPr>
              <a:spLocks noChangeArrowheads="1"/>
            </p:cNvSpPr>
            <p:nvPr/>
          </p:nvSpPr>
          <p:spPr bwMode="auto">
            <a:xfrm>
              <a:off x="3177" y="1583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43" name="Rectangle 103"/>
            <p:cNvSpPr>
              <a:spLocks noChangeArrowheads="1"/>
            </p:cNvSpPr>
            <p:nvPr/>
          </p:nvSpPr>
          <p:spPr bwMode="auto">
            <a:xfrm>
              <a:off x="2995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44" name="Rectangle 104"/>
            <p:cNvSpPr>
              <a:spLocks noChangeArrowheads="1"/>
            </p:cNvSpPr>
            <p:nvPr/>
          </p:nvSpPr>
          <p:spPr bwMode="auto">
            <a:xfrm>
              <a:off x="2813" y="1583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51" name="Rectangle 111"/>
            <p:cNvSpPr>
              <a:spLocks noChangeArrowheads="1"/>
            </p:cNvSpPr>
            <p:nvPr/>
          </p:nvSpPr>
          <p:spPr bwMode="auto">
            <a:xfrm>
              <a:off x="3177" y="1372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52" name="Rectangle 112"/>
            <p:cNvSpPr>
              <a:spLocks noChangeArrowheads="1"/>
            </p:cNvSpPr>
            <p:nvPr/>
          </p:nvSpPr>
          <p:spPr bwMode="auto">
            <a:xfrm>
              <a:off x="2995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53" name="Rectangle 113"/>
            <p:cNvSpPr>
              <a:spLocks noChangeArrowheads="1"/>
            </p:cNvSpPr>
            <p:nvPr/>
          </p:nvSpPr>
          <p:spPr bwMode="auto">
            <a:xfrm>
              <a:off x="2813" y="1372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61" name="Rectangle 121"/>
            <p:cNvSpPr>
              <a:spLocks noChangeArrowheads="1"/>
            </p:cNvSpPr>
            <p:nvPr/>
          </p:nvSpPr>
          <p:spPr bwMode="auto">
            <a:xfrm>
              <a:off x="3177" y="1161"/>
              <a:ext cx="183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62" name="Rectangle 122"/>
            <p:cNvSpPr>
              <a:spLocks noChangeArrowheads="1"/>
            </p:cNvSpPr>
            <p:nvPr/>
          </p:nvSpPr>
          <p:spPr bwMode="auto">
            <a:xfrm>
              <a:off x="2995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63" name="Rectangle 123"/>
            <p:cNvSpPr>
              <a:spLocks noChangeArrowheads="1"/>
            </p:cNvSpPr>
            <p:nvPr/>
          </p:nvSpPr>
          <p:spPr bwMode="auto">
            <a:xfrm>
              <a:off x="2813" y="1161"/>
              <a:ext cx="18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en-US" sz="1600">
                <a:effectLst>
                  <a:outerShdw blurRad="38100" dist="38100" dir="2700000" algn="tl">
                    <a:srgbClr val="010199"/>
                  </a:outerShdw>
                </a:effectLst>
              </a:endParaRPr>
            </a:p>
          </p:txBody>
        </p:sp>
        <p:sp>
          <p:nvSpPr>
            <p:cNvPr id="10398" name="Freeform 158"/>
            <p:cNvSpPr>
              <a:spLocks/>
            </p:cNvSpPr>
            <p:nvPr/>
          </p:nvSpPr>
          <p:spPr bwMode="auto">
            <a:xfrm rot="-5148901">
              <a:off x="2396" y="145"/>
              <a:ext cx="768" cy="3462"/>
            </a:xfrm>
            <a:custGeom>
              <a:avLst/>
              <a:gdLst>
                <a:gd name="T0" fmla="*/ 0 w 528"/>
                <a:gd name="T1" fmla="*/ 0 h 3408"/>
                <a:gd name="T2" fmla="*/ 48 w 528"/>
                <a:gd name="T3" fmla="*/ 2784 h 3408"/>
                <a:gd name="T4" fmla="*/ 192 w 528"/>
                <a:gd name="T5" fmla="*/ 3408 h 3408"/>
                <a:gd name="T6" fmla="*/ 528 w 528"/>
                <a:gd name="T7" fmla="*/ 3216 h 3408"/>
                <a:gd name="T8" fmla="*/ 0 w 528"/>
                <a:gd name="T9" fmla="*/ 0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408">
                  <a:moveTo>
                    <a:pt x="0" y="0"/>
                  </a:moveTo>
                  <a:lnTo>
                    <a:pt x="48" y="2784"/>
                  </a:lnTo>
                  <a:lnTo>
                    <a:pt x="192" y="3408"/>
                  </a:lnTo>
                  <a:lnTo>
                    <a:pt x="528" y="3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1" name="Line 161"/>
            <p:cNvSpPr>
              <a:spLocks noChangeShapeType="1"/>
            </p:cNvSpPr>
            <p:nvPr/>
          </p:nvSpPr>
          <p:spPr bwMode="auto">
            <a:xfrm>
              <a:off x="1024" y="2128"/>
              <a:ext cx="3296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Line 162"/>
            <p:cNvSpPr>
              <a:spLocks noChangeShapeType="1"/>
            </p:cNvSpPr>
            <p:nvPr/>
          </p:nvSpPr>
          <p:spPr bwMode="auto">
            <a:xfrm flipV="1">
              <a:off x="4304" y="2160"/>
              <a:ext cx="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Line 163"/>
            <p:cNvSpPr>
              <a:spLocks noChangeShapeType="1"/>
            </p:cNvSpPr>
            <p:nvPr/>
          </p:nvSpPr>
          <p:spPr bwMode="auto">
            <a:xfrm flipV="1">
              <a:off x="4032" y="2208"/>
              <a:ext cx="0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07" name="Text Box 167"/>
          <p:cNvSpPr txBox="1">
            <a:spLocks noChangeArrowheads="1"/>
          </p:cNvSpPr>
          <p:nvPr/>
        </p:nvSpPr>
        <p:spPr bwMode="auto">
          <a:xfrm>
            <a:off x="3352800" y="43434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vi-VN" sz="2800"/>
              <a:t>Hình 5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78671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82&quot;&gt;&lt;property id=&quot;20148&quot; value=&quot;5&quot;/&gt;&lt;property id=&quot;20300&quot; value=&quot;Slide 4&quot;/&gt;&lt;property id=&quot;20307&quot; value=&quot;259&quot;/&gt;&lt;/object&gt;&lt;object type=&quot;3&quot; unique_id=&quot;10083&quot;&gt;&lt;property id=&quot;20148&quot; value=&quot;5&quot;/&gt;&lt;property id=&quot;20300&quot; value=&quot;Slide 5&quot;/&gt;&lt;property id=&quot;20307&quot; value=&quot;260&quot;/&gt;&lt;/object&gt;&lt;object type=&quot;3&quot; unique_id=&quot;10084&quot;&gt;&lt;property id=&quot;20148&quot; value=&quot;5&quot;/&gt;&lt;property id=&quot;20300&quot; value=&quot;Slide 6&quot;/&gt;&lt;property id=&quot;20307&quot; value=&quot;261&quot;/&gt;&lt;/object&gt;&lt;object type=&quot;3&quot; unique_id=&quot;10085&quot;&gt;&lt;property id=&quot;20148&quot; value=&quot;5&quot;/&gt;&lt;property id=&quot;20300&quot; value=&quot;Slide 7&quot;/&gt;&lt;property id=&quot;20307&quot; value=&quot;262&quot;/&gt;&lt;/object&gt;&lt;object type=&quot;3&quot; unique_id=&quot;10086&quot;&gt;&lt;property id=&quot;20148&quot; value=&quot;5&quot;/&gt;&lt;property id=&quot;20300&quot; value=&quot;Slide 8&quot;/&gt;&lt;property id=&quot;20307&quot; value=&quot;263&quot;/&gt;&lt;/object&gt;&lt;object type=&quot;3&quot; unique_id=&quot;10087&quot;&gt;&lt;property id=&quot;20148&quot; value=&quot;5&quot;/&gt;&lt;property id=&quot;20300&quot; value=&quot;Slide 9&quot;/&gt;&lt;property id=&quot;20307&quot; value=&quot;264&quot;/&gt;&lt;/object&gt;&lt;object type=&quot;3&quot; unique_id=&quot;10088&quot;&gt;&lt;property id=&quot;20148&quot; value=&quot;5&quot;/&gt;&lt;property id=&quot;20300&quot; value=&quot;Slide 10&quot;/&gt;&lt;property id=&quot;20307&quot; value=&quot;265&quot;/&gt;&lt;/object&gt;&lt;/object&gt;&lt;/object&gt;&lt;/database&gt;"/>
  <p:tag name="ISPRING_RESOURCE_PATHS_HASH_PRESENTER" val="553b8a64b1aa1161d41c4117dfea1f6df4a35b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120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</cp:revision>
  <dcterms:created xsi:type="dcterms:W3CDTF">2016-09-05T15:10:40Z</dcterms:created>
  <dcterms:modified xsi:type="dcterms:W3CDTF">2016-09-05T15:54:56Z</dcterms:modified>
</cp:coreProperties>
</file>